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docProps/custom.xml" ContentType="application/vnd.openxmlformats-officedocument.custom-properties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notesSlides/notesSlide7.xml" ContentType="application/vnd.openxmlformats-officedocument.presentationml.notesSlide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notesSlides/notesSlide5.xml" ContentType="application/vnd.openxmlformats-officedocument.presentationml.notesSlide+xml"/>
  <Override PartName="/customXml/itemProps2.xml" ContentType="application/vnd.openxmlformats-officedocument.customXml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Default Extension="jpeg" ContentType="image/jpeg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Default Extension="rels" ContentType="application/vnd.openxmlformats-package.relationships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25" r:id="rId4"/>
    <p:sldMasterId id="2147484574" r:id="rId5"/>
    <p:sldMasterId id="2147484575" r:id="rId6"/>
    <p:sldMasterId id="2147484646" r:id="rId7"/>
    <p:sldMasterId id="2147484647" r:id="rId8"/>
    <p:sldMasterId id="2147484933" r:id="rId9"/>
  </p:sldMasterIdLst>
  <p:notesMasterIdLst>
    <p:notesMasterId r:id="rId21"/>
  </p:notesMasterIdLst>
  <p:handoutMasterIdLst>
    <p:handoutMasterId r:id="rId22"/>
  </p:handoutMasterIdLst>
  <p:sldIdLst>
    <p:sldId id="814" r:id="rId10"/>
    <p:sldId id="841" r:id="rId11"/>
    <p:sldId id="840" r:id="rId12"/>
    <p:sldId id="835" r:id="rId13"/>
    <p:sldId id="836" r:id="rId14"/>
    <p:sldId id="842" r:id="rId15"/>
    <p:sldId id="837" r:id="rId16"/>
    <p:sldId id="843" r:id="rId17"/>
    <p:sldId id="844" r:id="rId18"/>
    <p:sldId id="846" r:id="rId19"/>
    <p:sldId id="845" r:id="rId20"/>
  </p:sldIdLst>
  <p:sldSz cx="9144000" cy="6858000" type="screen4x3"/>
  <p:notesSz cx="6858000" cy="9296400"/>
  <p:custShowLst>
    <p:custShow name="What's new" id="0">
      <p:sldLst/>
    </p:custShow>
    <p:custShow name="Setting up the template" id="1">
      <p:sldLst/>
    </p:custShow>
    <p:custShow name="New Layouts" id="2">
      <p:sldLst/>
    </p:custShow>
    <p:custShow name="Using the HP template" id="3">
      <p:sldLst/>
    </p:custShow>
    <p:custShow name="Creating visuals" id="4">
      <p:sldLst/>
    </p:custShow>
    <p:custShow name="File Formatting" id="5">
      <p:sldLst/>
    </p:custShow>
    <p:custShow name="Additional information" id="6">
      <p:sldLst/>
    </p:custShow>
  </p:custShow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Futura Bk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Futura Bk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Futura Bk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Futura Bk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Futura Bk" pitchFamily="34" charset="0"/>
        <a:ea typeface="+mn-ea"/>
        <a:cs typeface="+mn-cs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Futura Bk" pitchFamily="34" charset="0"/>
        <a:ea typeface="+mn-ea"/>
        <a:cs typeface="+mn-cs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Futura Bk" pitchFamily="34" charset="0"/>
        <a:ea typeface="+mn-ea"/>
        <a:cs typeface="+mn-cs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Futura Bk" pitchFamily="34" charset="0"/>
        <a:ea typeface="+mn-ea"/>
        <a:cs typeface="+mn-cs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Futura Bk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5F01"/>
    <a:srgbClr val="CBC9BD"/>
    <a:srgbClr val="9CDB2C"/>
    <a:srgbClr val="194331"/>
    <a:srgbClr val="AC7B00"/>
    <a:srgbClr val="A23C06"/>
    <a:srgbClr val="7B7B79"/>
    <a:srgbClr val="F0A43E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28094" autoAdjust="0"/>
    <p:restoredTop sz="88732" autoAdjust="0"/>
  </p:normalViewPr>
  <p:slideViewPr>
    <p:cSldViewPr snapToGrid="0">
      <p:cViewPr varScale="1">
        <p:scale>
          <a:sx n="95" d="100"/>
          <a:sy n="95" d="100"/>
        </p:scale>
        <p:origin x="-90" y="-138"/>
      </p:cViewPr>
      <p:guideLst>
        <p:guide orient="horz" pos="2352"/>
        <p:guide orient="horz" pos="337"/>
        <p:guide pos="2823"/>
        <p:guide pos="552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presProps" Target="presProps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8" name="Rectangle 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82575" y="44450"/>
            <a:ext cx="4570413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000">
                <a:latin typeface="Futura Hv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pic>
        <p:nvPicPr>
          <p:cNvPr id="36867" name="Picture 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95988" y="8715375"/>
            <a:ext cx="555625" cy="4381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79887" name="Rectangle 15"/>
          <p:cNvSpPr>
            <a:spLocks noChangeArrowheads="1"/>
          </p:cNvSpPr>
          <p:nvPr/>
        </p:nvSpPr>
        <p:spPr bwMode="auto">
          <a:xfrm>
            <a:off x="206375" y="9004300"/>
            <a:ext cx="387350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eaLnBrk="0" hangingPunct="0">
              <a:defRPr/>
            </a:pPr>
            <a:fld id="{25845ECD-6C0F-4ABA-A7A0-C66CBFDA40C8}" type="slidenum">
              <a:rPr lang="en-US" sz="900">
                <a:solidFill>
                  <a:schemeClr val="bg2"/>
                </a:solidFill>
              </a:rPr>
              <a:pPr eaLnBrk="0" hangingPunct="0">
                <a:defRPr/>
              </a:pPr>
              <a:t>‹#›</a:t>
            </a:fld>
            <a:endParaRPr lang="en-US" sz="900">
              <a:solidFill>
                <a:schemeClr val="bg2"/>
              </a:solidFill>
            </a:endParaRPr>
          </a:p>
        </p:txBody>
      </p:sp>
      <p:sp>
        <p:nvSpPr>
          <p:cNvPr id="79888" name="Rectangle 16"/>
          <p:cNvSpPr>
            <a:spLocks noChangeArrowheads="1"/>
          </p:cNvSpPr>
          <p:nvPr/>
        </p:nvSpPr>
        <p:spPr bwMode="auto">
          <a:xfrm>
            <a:off x="604838" y="9004300"/>
            <a:ext cx="1114425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eaLnBrk="0" hangingPunct="0">
              <a:defRPr/>
            </a:pPr>
            <a:r>
              <a:rPr lang="en-US" sz="900">
                <a:solidFill>
                  <a:schemeClr val="bg2"/>
                </a:solidFill>
              </a:rPr>
              <a:t>October 2003</a:t>
            </a:r>
          </a:p>
        </p:txBody>
      </p:sp>
      <p:sp>
        <p:nvSpPr>
          <p:cNvPr id="79889" name="Rectangle 17"/>
          <p:cNvSpPr>
            <a:spLocks noChangeArrowheads="1"/>
          </p:cNvSpPr>
          <p:nvPr/>
        </p:nvSpPr>
        <p:spPr bwMode="auto">
          <a:xfrm>
            <a:off x="1765300" y="8931275"/>
            <a:ext cx="3835400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eaLnBrk="0" hangingPunct="0">
              <a:defRPr/>
            </a:pPr>
            <a:r>
              <a:rPr lang="en-US" sz="900">
                <a:solidFill>
                  <a:schemeClr val="bg2"/>
                </a:solidFill>
              </a:rPr>
              <a:t>Copyright © 2006 HP corporate presentation. All rights reserved.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876550" y="228600"/>
            <a:ext cx="3706813" cy="27797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72" name="Rectangle 8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84163" y="230188"/>
            <a:ext cx="2535237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000">
                <a:latin typeface="Futura Hv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273" name="Rectangle 9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250825" y="3254375"/>
            <a:ext cx="6292850" cy="5411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pic>
        <p:nvPicPr>
          <p:cNvPr id="28677" name="Picture 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95988" y="8715375"/>
            <a:ext cx="555625" cy="4381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1277" name="Rectangle 13"/>
          <p:cNvSpPr>
            <a:spLocks noChangeArrowheads="1"/>
          </p:cNvSpPr>
          <p:nvPr/>
        </p:nvSpPr>
        <p:spPr bwMode="auto">
          <a:xfrm>
            <a:off x="206375" y="9004300"/>
            <a:ext cx="387350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eaLnBrk="0" hangingPunct="0">
              <a:defRPr/>
            </a:pPr>
            <a:fld id="{67441222-57B2-4063-BB7A-BC784959E548}" type="slidenum">
              <a:rPr lang="en-US" sz="900">
                <a:solidFill>
                  <a:schemeClr val="bg2"/>
                </a:solidFill>
              </a:rPr>
              <a:pPr eaLnBrk="0" hangingPunct="0">
                <a:defRPr/>
              </a:pPr>
              <a:t>‹#›</a:t>
            </a:fld>
            <a:endParaRPr lang="en-US" sz="900">
              <a:solidFill>
                <a:schemeClr val="bg2"/>
              </a:solidFill>
            </a:endParaRPr>
          </a:p>
        </p:txBody>
      </p:sp>
      <p:sp>
        <p:nvSpPr>
          <p:cNvPr id="11278" name="Rectangle 14"/>
          <p:cNvSpPr>
            <a:spLocks noChangeArrowheads="1"/>
          </p:cNvSpPr>
          <p:nvPr/>
        </p:nvSpPr>
        <p:spPr bwMode="auto">
          <a:xfrm>
            <a:off x="604838" y="9004300"/>
            <a:ext cx="1114425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eaLnBrk="0" hangingPunct="0">
              <a:defRPr/>
            </a:pPr>
            <a:r>
              <a:rPr lang="en-US" sz="900">
                <a:solidFill>
                  <a:schemeClr val="bg2"/>
                </a:solidFill>
              </a:rPr>
              <a:t>October 2003</a:t>
            </a:r>
          </a:p>
        </p:txBody>
      </p:sp>
      <p:sp>
        <p:nvSpPr>
          <p:cNvPr id="11279" name="Rectangle 15"/>
          <p:cNvSpPr>
            <a:spLocks noChangeArrowheads="1"/>
          </p:cNvSpPr>
          <p:nvPr/>
        </p:nvSpPr>
        <p:spPr bwMode="auto">
          <a:xfrm>
            <a:off x="1765300" y="8931275"/>
            <a:ext cx="3835400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eaLnBrk="0" hangingPunct="0">
              <a:defRPr/>
            </a:pPr>
            <a:r>
              <a:rPr lang="en-US" sz="900">
                <a:solidFill>
                  <a:schemeClr val="bg2"/>
                </a:solidFill>
              </a:rPr>
              <a:t>Copyright © 2006 HP corporate presentation. All rights reserved.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119063" indent="-119063" algn="l" rtl="0" eaLnBrk="0" fontAlgn="base" hangingPunct="0">
      <a:lnSpc>
        <a:spcPct val="90000"/>
      </a:lnSpc>
      <a:spcBef>
        <a:spcPct val="25000"/>
      </a:spcBef>
      <a:spcAft>
        <a:spcPct val="10000"/>
      </a:spcAft>
      <a:buClr>
        <a:schemeClr val="bg2"/>
      </a:buClr>
      <a:buChar char="•"/>
      <a:defRPr sz="1200" kern="1200">
        <a:solidFill>
          <a:schemeClr val="tx1"/>
        </a:solidFill>
        <a:latin typeface="Futura Bk" pitchFamily="34" charset="0"/>
        <a:ea typeface="+mn-ea"/>
        <a:cs typeface="+mn-cs"/>
      </a:defRPr>
    </a:lvl1pPr>
    <a:lvl2pPr marL="344488" indent="-111125" algn="l" rtl="0" eaLnBrk="0" fontAlgn="base" hangingPunct="0">
      <a:lnSpc>
        <a:spcPct val="90000"/>
      </a:lnSpc>
      <a:spcBef>
        <a:spcPct val="25000"/>
      </a:spcBef>
      <a:spcAft>
        <a:spcPct val="10000"/>
      </a:spcAft>
      <a:buClr>
        <a:schemeClr val="bg2"/>
      </a:buClr>
      <a:buFont typeface="Futura Bk" pitchFamily="34" charset="0"/>
      <a:buChar char="–"/>
      <a:defRPr sz="1000" kern="1200">
        <a:solidFill>
          <a:schemeClr val="tx1"/>
        </a:solidFill>
        <a:latin typeface="Futura Bk" pitchFamily="34" charset="0"/>
        <a:ea typeface="+mn-ea"/>
        <a:cs typeface="+mn-cs"/>
      </a:defRPr>
    </a:lvl2pPr>
    <a:lvl3pPr marL="569913" indent="-106363" algn="l" rtl="0" eaLnBrk="0" fontAlgn="base" hangingPunct="0">
      <a:lnSpc>
        <a:spcPct val="90000"/>
      </a:lnSpc>
      <a:spcBef>
        <a:spcPct val="25000"/>
      </a:spcBef>
      <a:spcAft>
        <a:spcPct val="10000"/>
      </a:spcAft>
      <a:buClr>
        <a:schemeClr val="bg2"/>
      </a:buClr>
      <a:buChar char="•"/>
      <a:defRPr sz="900" kern="1200">
        <a:solidFill>
          <a:schemeClr val="tx1"/>
        </a:solidFill>
        <a:latin typeface="Futura Bk" pitchFamily="34" charset="0"/>
        <a:ea typeface="+mn-ea"/>
        <a:cs typeface="+mn-cs"/>
      </a:defRPr>
    </a:lvl3pPr>
    <a:lvl4pPr marL="795338" indent="-106363" algn="l" rtl="0" eaLnBrk="0" fontAlgn="base" hangingPunct="0">
      <a:lnSpc>
        <a:spcPct val="90000"/>
      </a:lnSpc>
      <a:spcBef>
        <a:spcPct val="25000"/>
      </a:spcBef>
      <a:spcAft>
        <a:spcPct val="10000"/>
      </a:spcAft>
      <a:buClr>
        <a:schemeClr val="bg2"/>
      </a:buClr>
      <a:buFont typeface="Futura Bk" pitchFamily="34" charset="0"/>
      <a:buChar char="–"/>
      <a:defRPr sz="900" kern="1200">
        <a:solidFill>
          <a:schemeClr val="tx1"/>
        </a:solidFill>
        <a:latin typeface="Futura Bk" pitchFamily="34" charset="0"/>
        <a:ea typeface="+mn-ea"/>
        <a:cs typeface="+mn-cs"/>
      </a:defRPr>
    </a:lvl4pPr>
    <a:lvl5pPr marL="1033463" indent="-119063" algn="l" rtl="0" eaLnBrk="0" fontAlgn="base" hangingPunct="0">
      <a:lnSpc>
        <a:spcPct val="90000"/>
      </a:lnSpc>
      <a:spcBef>
        <a:spcPct val="25000"/>
      </a:spcBef>
      <a:spcAft>
        <a:spcPct val="10000"/>
      </a:spcAft>
      <a:buClr>
        <a:schemeClr val="bg2"/>
      </a:buClr>
      <a:buChar char="•"/>
      <a:defRPr sz="900" kern="1200">
        <a:solidFill>
          <a:schemeClr val="tx1"/>
        </a:solidFill>
        <a:latin typeface="Futura Bk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None/>
            </a:pPr>
            <a:endParaRPr lang="en-US" dirty="0" smtClean="0"/>
          </a:p>
        </p:txBody>
      </p:sp>
      <p:sp>
        <p:nvSpPr>
          <p:cNvPr id="77828" name="Slide Number Placeholder 3"/>
          <p:cNvSpPr>
            <a:spLocks noGrp="1"/>
          </p:cNvSpPr>
          <p:nvPr>
            <p:ph type="sldNum" sz="quarter" idx="5"/>
          </p:nvPr>
        </p:nvSpPr>
        <p:spPr bwMode="auto">
          <a:xfrm>
            <a:off x="3884613" y="8829967"/>
            <a:ext cx="2971800" cy="46482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527049E-DB3C-4DE9-BCDC-49F2FC4824C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  <a:p>
            <a:pPr eaLnBrk="1" hangingPunct="1">
              <a:spcBef>
                <a:spcPct val="0"/>
              </a:spcBef>
            </a:pPr>
            <a:endParaRPr lang="en-US" dirty="0" smtClean="0"/>
          </a:p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83972" name="Slide Number Placeholder 3"/>
          <p:cNvSpPr>
            <a:spLocks noGrp="1"/>
          </p:cNvSpPr>
          <p:nvPr>
            <p:ph type="sldNum" sz="quarter" idx="5"/>
          </p:nvPr>
        </p:nvSpPr>
        <p:spPr bwMode="auto">
          <a:xfrm>
            <a:off x="3884613" y="8829967"/>
            <a:ext cx="2971800" cy="46482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058D3FD-27E4-4746-ABD0-55ED3AD3021C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829675"/>
            <a:ext cx="2971800" cy="18573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r">
              <a:spcBef>
                <a:spcPct val="50000"/>
              </a:spcBef>
            </a:pPr>
            <a:fld id="{791302D0-E59B-4639-BFED-32ABEA08D1DB}" type="slidenum">
              <a:rPr lang="en-US" sz="1200">
                <a:solidFill>
                  <a:srgbClr val="000000"/>
                </a:solidFill>
              </a:rPr>
              <a:pPr algn="r">
                <a:spcBef>
                  <a:spcPct val="50000"/>
                </a:spcBef>
              </a:pPr>
              <a:t>8</a:t>
            </a:fld>
            <a:endParaRPr lang="en-US" sz="1200">
              <a:solidFill>
                <a:srgbClr val="000000"/>
              </a:solidFill>
            </a:endParaRPr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876550" y="228600"/>
            <a:ext cx="3703638" cy="2779713"/>
          </a:xfrm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3254375"/>
            <a:ext cx="6292850" cy="5603875"/>
          </a:xfrm>
          <a:noFill/>
          <a:ln/>
        </p:spPr>
        <p:txBody>
          <a:bodyPr/>
          <a:lstStyle/>
          <a:p>
            <a:pPr marL="115888" indent="-115888" eaLnBrk="1" hangingPunct="1"/>
            <a:endParaRPr lang="en-US" sz="800" smtClean="0">
              <a:solidFill>
                <a:srgbClr val="505050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3254375"/>
            <a:ext cx="6292850" cy="2927350"/>
          </a:xfrm>
          <a:noFill/>
          <a:ln/>
        </p:spPr>
        <p:txBody>
          <a:bodyPr/>
          <a:lstStyle/>
          <a:p>
            <a:pPr marL="728663" lvl="1" indent="-279400" eaLnBrk="1" hangingPunct="1"/>
            <a:endParaRPr lang="en-US" smtClean="0"/>
          </a:p>
          <a:p>
            <a:pPr marL="728663" lvl="1" indent="-279400"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 txBox="1">
            <a:spLocks noGrp="1" noChangeArrowheads="1"/>
          </p:cNvSpPr>
          <p:nvPr/>
        </p:nvSpPr>
        <p:spPr bwMode="auto">
          <a:xfrm>
            <a:off x="0" y="0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1200">
                <a:latin typeface="Arial" charset="0"/>
              </a:rPr>
              <a:t>Presentation Title</a:t>
            </a:r>
          </a:p>
        </p:txBody>
      </p:sp>
      <p:sp>
        <p:nvSpPr>
          <p:cNvPr id="41987" name="Rectangle 16"/>
          <p:cNvSpPr txBox="1">
            <a:spLocks noGrp="1" noChangeArrowheads="1"/>
          </p:cNvSpPr>
          <p:nvPr/>
        </p:nvSpPr>
        <p:spPr bwMode="auto">
          <a:xfrm>
            <a:off x="3884613" y="8829675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>
              <a:spcBef>
                <a:spcPct val="50000"/>
              </a:spcBef>
            </a:pPr>
            <a:fld id="{4EBCA3FA-5A7D-4828-B002-0B5DB825B658}" type="slidenum">
              <a:rPr lang="en-US" sz="1200">
                <a:latin typeface="Arial" charset="0"/>
              </a:rPr>
              <a:pPr algn="r">
                <a:spcBef>
                  <a:spcPct val="50000"/>
                </a:spcBef>
              </a:pPr>
              <a:t>10</a:t>
            </a:fld>
            <a:endParaRPr lang="en-US" sz="1200">
              <a:latin typeface="Arial" charset="0"/>
            </a:endParaRPr>
          </a:p>
        </p:txBody>
      </p:sp>
      <p:sp>
        <p:nvSpPr>
          <p:cNvPr id="4198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4900" y="696913"/>
            <a:ext cx="4648200" cy="3486150"/>
          </a:xfrm>
          <a:ln/>
        </p:spPr>
      </p:sp>
      <p:sp>
        <p:nvSpPr>
          <p:cNvPr id="4198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416425"/>
            <a:ext cx="5486400" cy="4183063"/>
          </a:xfrm>
          <a:noFill/>
          <a:ln/>
        </p:spPr>
        <p:txBody>
          <a:bodyPr/>
          <a:lstStyle/>
          <a:p>
            <a:pPr marL="0" indent="0">
              <a:spcBef>
                <a:spcPct val="0"/>
              </a:spcBef>
              <a:buNone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876550" y="228600"/>
            <a:ext cx="3705225" cy="2779713"/>
          </a:xfrm>
          <a:ln/>
        </p:spPr>
      </p:sp>
      <p:sp>
        <p:nvSpPr>
          <p:cNvPr id="1433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None/>
            </a:pPr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EC0419-54A4-40F5-960D-AB717FAA962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913C4D-2181-4B18-9EB7-6001C1A478DE}" type="datetime3">
              <a:rPr lang="en-US"/>
              <a:pPr>
                <a:defRPr/>
              </a:pPr>
              <a:t>12 September 2008</a:t>
            </a:fld>
            <a:endParaRPr lang="en-US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46AA3F-2BA5-4654-8178-6D7CFA9F3E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51DE35-CF9E-4AF9-AAC4-0CA1071BF586}" type="datetime3">
              <a:rPr lang="en-US"/>
              <a:pPr>
                <a:defRPr/>
              </a:pPr>
              <a:t>12 September 2008</a:t>
            </a:fld>
            <a:endParaRPr lang="en-US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52BC0F-E23E-4DF7-819D-50A869B03ED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BECFCD-306C-40BC-A472-08AEE9C0CB48}" type="datetime3">
              <a:rPr lang="en-US"/>
              <a:pPr>
                <a:defRPr/>
              </a:pPr>
              <a:t>12 September 2008</a:t>
            </a:fld>
            <a:endParaRPr lang="en-US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00050" y="1447800"/>
            <a:ext cx="4059238" cy="4632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1688" y="1447800"/>
            <a:ext cx="4060825" cy="4632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D2106A-7B0D-41D7-9F0A-B58BEDAD86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A60C6B-C042-4DB6-856F-0D358F4F6FD4}" type="datetime3">
              <a:rPr lang="en-US"/>
              <a:pPr>
                <a:defRPr/>
              </a:pPr>
              <a:t>12 September 2008</a:t>
            </a:fld>
            <a:endParaRPr lang="en-US"/>
          </a:p>
        </p:txBody>
      </p:sp>
      <p:sp>
        <p:nvSpPr>
          <p:cNvPr id="7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2F0B36-B466-428F-B25D-0537CB8AB2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2F9281-4261-450E-B667-404E356C5037}" type="datetime3">
              <a:rPr lang="en-US"/>
              <a:pPr>
                <a:defRPr/>
              </a:pPr>
              <a:t>12 September 2008</a:t>
            </a:fld>
            <a:endParaRPr lang="en-US"/>
          </a:p>
        </p:txBody>
      </p:sp>
      <p:sp>
        <p:nvSpPr>
          <p:cNvPr id="9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755F20-CCE0-42A9-BD1C-D7075E15742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004D83-4E75-4C2F-BE0E-9E41EDAAECC0}" type="datetime3">
              <a:rPr lang="en-US"/>
              <a:pPr>
                <a:defRPr/>
              </a:pPr>
              <a:t>12 September 2008</a:t>
            </a:fld>
            <a:endParaRPr lang="en-US"/>
          </a:p>
        </p:txBody>
      </p:sp>
      <p:sp>
        <p:nvSpPr>
          <p:cNvPr id="5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D9F49A-12E9-4B42-8207-F3E1594402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B58C27-32C6-49B7-B557-F894DF8D4898}" type="datetime3">
              <a:rPr lang="en-US"/>
              <a:pPr>
                <a:defRPr/>
              </a:pPr>
              <a:t>12 September 2008</a:t>
            </a:fld>
            <a:endParaRPr lang="en-US"/>
          </a:p>
        </p:txBody>
      </p:sp>
      <p:sp>
        <p:nvSpPr>
          <p:cNvPr id="4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4D1127-0CF6-4D6F-99AB-824CE16DE3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BFE824-E727-49B7-BF8E-B654778195AB}" type="datetime3">
              <a:rPr lang="en-US"/>
              <a:pPr>
                <a:defRPr/>
              </a:pPr>
              <a:t>12 September 2008</a:t>
            </a:fld>
            <a:endParaRPr lang="en-US"/>
          </a:p>
        </p:txBody>
      </p:sp>
      <p:sp>
        <p:nvSpPr>
          <p:cNvPr id="7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AFD4C7-C82D-4466-8F73-DF14D3B28F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519519-6190-4BC0-A45A-EC6914ABB7A3}" type="datetime3">
              <a:rPr lang="en-US"/>
              <a:pPr>
                <a:defRPr/>
              </a:pPr>
              <a:t>12 September 2008</a:t>
            </a:fld>
            <a:endParaRPr lang="en-US"/>
          </a:p>
        </p:txBody>
      </p:sp>
      <p:sp>
        <p:nvSpPr>
          <p:cNvPr id="7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40F080-C825-4CE0-9FC0-7FF95C8810D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46BE0A-0741-4C67-BE47-FB1E3D18C332}" type="datetime3">
              <a:rPr lang="en-US"/>
              <a:pPr>
                <a:defRPr/>
              </a:pPr>
              <a:t>12 September 2008</a:t>
            </a:fld>
            <a:endParaRPr lang="en-US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05588" y="114300"/>
            <a:ext cx="2068512" cy="59658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0050" y="114300"/>
            <a:ext cx="6053138" cy="59658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8BAE2F-755B-4992-A4AD-A666DB8AD49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C5C015-20AD-427D-9B5A-CD7CE9F70D19}" type="datetime3">
              <a:rPr lang="en-US"/>
              <a:pPr>
                <a:defRPr/>
              </a:pPr>
              <a:t>12 September 2008</a:t>
            </a:fld>
            <a:endParaRPr lang="en-US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625" y="114300"/>
            <a:ext cx="8245475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00050" y="1447800"/>
            <a:ext cx="4059238" cy="46323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11688" y="1447800"/>
            <a:ext cx="4060825" cy="2239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11688" y="3840163"/>
            <a:ext cx="4060825" cy="22399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154AC4-5350-4760-B45E-ED5AE23C93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333D2B-CEAD-4AE8-880E-393EEF0CED95}" type="datetime3">
              <a:rPr lang="en-US"/>
              <a:pPr>
                <a:defRPr/>
              </a:pPr>
              <a:t>12 September 2008</a:t>
            </a:fld>
            <a:endParaRPr lang="en-US"/>
          </a:p>
        </p:txBody>
      </p:sp>
      <p:sp>
        <p:nvSpPr>
          <p:cNvPr id="8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 spd="med">
    <p:wipe dir="r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 spd="med">
    <p:wipe dir="r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med">
    <p:wipe dir="r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 spd="med">
    <p:wipe dir="r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 spd="med">
    <p:wipe dir="r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 spd="med">
    <p:wipe dir="r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wipe dir="r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med">
    <p:wipe dir="r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med">
    <p:wipe dir="r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 spd="med">
    <p:wipe dir="r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 spd="med">
    <p:wipe dir="r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</p:pic>
      <p:sp>
        <p:nvSpPr>
          <p:cNvPr id="5" name="Text Box 20"/>
          <p:cNvSpPr txBox="1">
            <a:spLocks noChangeArrowheads="1"/>
          </p:cNvSpPr>
          <p:nvPr/>
        </p:nvSpPr>
        <p:spPr bwMode="white">
          <a:xfrm>
            <a:off x="465138" y="6376988"/>
            <a:ext cx="6019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900">
                <a:solidFill>
                  <a:srgbClr val="FFFFFF"/>
                </a:solidFill>
              </a:rPr>
              <a:t>© 2008 Hewlett-Packard Development Company, L.P.</a:t>
            </a:r>
            <a:br>
              <a:rPr lang="en-US" sz="900">
                <a:solidFill>
                  <a:srgbClr val="FFFFFF"/>
                </a:solidFill>
              </a:rPr>
            </a:br>
            <a:r>
              <a:rPr lang="en-US" sz="900">
                <a:solidFill>
                  <a:srgbClr val="FFFFFF"/>
                </a:solidFill>
              </a:rPr>
              <a:t>The information contained herein is subject to change without notice </a:t>
            </a:r>
          </a:p>
        </p:txBody>
      </p:sp>
      <p:sp>
        <p:nvSpPr>
          <p:cNvPr id="6" name="Freeform 21"/>
          <p:cNvSpPr>
            <a:spLocks/>
          </p:cNvSpPr>
          <p:nvPr/>
        </p:nvSpPr>
        <p:spPr bwMode="white">
          <a:xfrm>
            <a:off x="927100" y="4848225"/>
            <a:ext cx="8216900" cy="790575"/>
          </a:xfrm>
          <a:custGeom>
            <a:avLst/>
            <a:gdLst/>
            <a:ahLst/>
            <a:cxnLst>
              <a:cxn ang="0">
                <a:pos x="6" y="231"/>
              </a:cxn>
              <a:cxn ang="0">
                <a:pos x="107" y="124"/>
              </a:cxn>
              <a:cxn ang="0">
                <a:pos x="6" y="17"/>
              </a:cxn>
              <a:cxn ang="0">
                <a:pos x="0" y="17"/>
              </a:cxn>
              <a:cxn ang="0">
                <a:pos x="5" y="0"/>
              </a:cxn>
              <a:cxn ang="0">
                <a:pos x="2578" y="0"/>
              </a:cxn>
              <a:cxn ang="0">
                <a:pos x="2578" y="249"/>
              </a:cxn>
              <a:cxn ang="0">
                <a:pos x="0" y="249"/>
              </a:cxn>
              <a:cxn ang="0">
                <a:pos x="6" y="231"/>
              </a:cxn>
            </a:cxnLst>
            <a:rect l="0" t="0" r="r" b="b"/>
            <a:pathLst>
              <a:path w="2578" h="249">
                <a:moveTo>
                  <a:pt x="6" y="231"/>
                </a:moveTo>
                <a:cubicBezTo>
                  <a:pt x="63" y="231"/>
                  <a:pt x="107" y="183"/>
                  <a:pt x="107" y="124"/>
                </a:cubicBezTo>
                <a:cubicBezTo>
                  <a:pt x="107" y="65"/>
                  <a:pt x="63" y="17"/>
                  <a:pt x="6" y="17"/>
                </a:cubicBezTo>
                <a:cubicBezTo>
                  <a:pt x="4" y="17"/>
                  <a:pt x="2" y="17"/>
                  <a:pt x="0" y="17"/>
                </a:cubicBezTo>
                <a:cubicBezTo>
                  <a:pt x="5" y="0"/>
                  <a:pt x="5" y="0"/>
                  <a:pt x="5" y="0"/>
                </a:cubicBezTo>
                <a:cubicBezTo>
                  <a:pt x="233" y="0"/>
                  <a:pt x="2578" y="0"/>
                  <a:pt x="2578" y="0"/>
                </a:cubicBezTo>
                <a:cubicBezTo>
                  <a:pt x="2578" y="249"/>
                  <a:pt x="2578" y="249"/>
                  <a:pt x="2578" y="249"/>
                </a:cubicBezTo>
                <a:cubicBezTo>
                  <a:pt x="2345" y="249"/>
                  <a:pt x="0" y="249"/>
                  <a:pt x="0" y="249"/>
                </a:cubicBezTo>
                <a:cubicBezTo>
                  <a:pt x="6" y="231"/>
                  <a:pt x="6" y="231"/>
                  <a:pt x="6" y="231"/>
                </a:cubicBezTo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spcBef>
                <a:spcPct val="50000"/>
              </a:spcBef>
              <a:defRPr/>
            </a:pPr>
            <a:endParaRPr lang="en-US"/>
          </a:p>
        </p:txBody>
      </p:sp>
      <p:grpSp>
        <p:nvGrpSpPr>
          <p:cNvPr id="7" name="Group 22"/>
          <p:cNvGrpSpPr>
            <a:grpSpLocks/>
          </p:cNvGrpSpPr>
          <p:nvPr/>
        </p:nvGrpSpPr>
        <p:grpSpPr bwMode="auto">
          <a:xfrm>
            <a:off x="625475" y="4848225"/>
            <a:ext cx="568325" cy="790575"/>
            <a:chOff x="394" y="3054"/>
            <a:chExt cx="358" cy="498"/>
          </a:xfrm>
        </p:grpSpPr>
        <p:sp>
          <p:nvSpPr>
            <p:cNvPr id="8" name="Freeform 23"/>
            <p:cNvSpPr>
              <a:spLocks noEditPoints="1"/>
            </p:cNvSpPr>
            <p:nvPr userDrawn="1"/>
          </p:nvSpPr>
          <p:spPr bwMode="white">
            <a:xfrm>
              <a:off x="502" y="3204"/>
              <a:ext cx="250" cy="348"/>
            </a:xfrm>
            <a:custGeom>
              <a:avLst/>
              <a:gdLst/>
              <a:ahLst/>
              <a:cxnLst>
                <a:cxn ang="0">
                  <a:pos x="105" y="0"/>
                </a:cxn>
                <a:cxn ang="0">
                  <a:pos x="62" y="0"/>
                </a:cxn>
                <a:cxn ang="0">
                  <a:pos x="0" y="174"/>
                </a:cxn>
                <a:cxn ang="0">
                  <a:pos x="27" y="174"/>
                </a:cxn>
                <a:cxn ang="0">
                  <a:pos x="53" y="100"/>
                </a:cxn>
                <a:cxn ang="0">
                  <a:pos x="79" y="100"/>
                </a:cxn>
                <a:cxn ang="0">
                  <a:pos x="96" y="89"/>
                </a:cxn>
                <a:cxn ang="0">
                  <a:pos x="120" y="20"/>
                </a:cxn>
                <a:cxn ang="0">
                  <a:pos x="105" y="0"/>
                </a:cxn>
                <a:cxn ang="0">
                  <a:pos x="71" y="86"/>
                </a:cxn>
                <a:cxn ang="0">
                  <a:pos x="58" y="86"/>
                </a:cxn>
                <a:cxn ang="0">
                  <a:pos x="83" y="15"/>
                </a:cxn>
                <a:cxn ang="0">
                  <a:pos x="97" y="15"/>
                </a:cxn>
                <a:cxn ang="0">
                  <a:pos x="71" y="86"/>
                </a:cxn>
              </a:cxnLst>
              <a:rect l="0" t="0" r="r" b="b"/>
              <a:pathLst>
                <a:path w="125" h="174">
                  <a:moveTo>
                    <a:pt x="105" y="0"/>
                  </a:moveTo>
                  <a:cubicBezTo>
                    <a:pt x="62" y="0"/>
                    <a:pt x="62" y="0"/>
                    <a:pt x="62" y="0"/>
                  </a:cubicBezTo>
                  <a:cubicBezTo>
                    <a:pt x="0" y="174"/>
                    <a:pt x="0" y="174"/>
                    <a:pt x="0" y="174"/>
                  </a:cubicBezTo>
                  <a:cubicBezTo>
                    <a:pt x="27" y="174"/>
                    <a:pt x="27" y="174"/>
                    <a:pt x="27" y="174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85" y="100"/>
                    <a:pt x="93" y="98"/>
                    <a:pt x="96" y="89"/>
                  </a:cubicBezTo>
                  <a:cubicBezTo>
                    <a:pt x="99" y="80"/>
                    <a:pt x="116" y="34"/>
                    <a:pt x="120" y="20"/>
                  </a:cubicBezTo>
                  <a:cubicBezTo>
                    <a:pt x="125" y="6"/>
                    <a:pt x="114" y="0"/>
                    <a:pt x="105" y="0"/>
                  </a:cubicBezTo>
                  <a:close/>
                  <a:moveTo>
                    <a:pt x="71" y="86"/>
                  </a:moveTo>
                  <a:cubicBezTo>
                    <a:pt x="58" y="86"/>
                    <a:pt x="58" y="86"/>
                    <a:pt x="58" y="86"/>
                  </a:cubicBezTo>
                  <a:cubicBezTo>
                    <a:pt x="83" y="15"/>
                    <a:pt x="83" y="15"/>
                    <a:pt x="83" y="15"/>
                  </a:cubicBezTo>
                  <a:cubicBezTo>
                    <a:pt x="97" y="15"/>
                    <a:pt x="97" y="15"/>
                    <a:pt x="97" y="15"/>
                  </a:cubicBezTo>
                  <a:cubicBezTo>
                    <a:pt x="71" y="86"/>
                    <a:pt x="71" y="86"/>
                    <a:pt x="71" y="8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spcBef>
                  <a:spcPct val="50000"/>
                </a:spcBef>
                <a:defRPr/>
              </a:pPr>
              <a:endParaRPr lang="en-US"/>
            </a:p>
          </p:txBody>
        </p:sp>
        <p:sp>
          <p:nvSpPr>
            <p:cNvPr id="9" name="Freeform 24"/>
            <p:cNvSpPr>
              <a:spLocks/>
            </p:cNvSpPr>
            <p:nvPr userDrawn="1"/>
          </p:nvSpPr>
          <p:spPr bwMode="white">
            <a:xfrm>
              <a:off x="394" y="3054"/>
              <a:ext cx="192" cy="344"/>
            </a:xfrm>
            <a:custGeom>
              <a:avLst/>
              <a:gdLst/>
              <a:ahLst/>
              <a:cxnLst>
                <a:cxn ang="0">
                  <a:pos x="92" y="97"/>
                </a:cxn>
                <a:cxn ang="0">
                  <a:pos x="66" y="172"/>
                </a:cxn>
                <a:cxn ang="0">
                  <a:pos x="40" y="172"/>
                </a:cxn>
                <a:cxn ang="0">
                  <a:pos x="68" y="90"/>
                </a:cxn>
                <a:cxn ang="0">
                  <a:pos x="55" y="90"/>
                </a:cxn>
                <a:cxn ang="0">
                  <a:pos x="26" y="172"/>
                </a:cxn>
                <a:cxn ang="0">
                  <a:pos x="0" y="172"/>
                </a:cxn>
                <a:cxn ang="0">
                  <a:pos x="60" y="0"/>
                </a:cxn>
                <a:cxn ang="0">
                  <a:pos x="86" y="0"/>
                </a:cxn>
                <a:cxn ang="0">
                  <a:pos x="60" y="75"/>
                </a:cxn>
                <a:cxn ang="0">
                  <a:pos x="78" y="75"/>
                </a:cxn>
                <a:cxn ang="0">
                  <a:pos x="92" y="97"/>
                </a:cxn>
              </a:cxnLst>
              <a:rect l="0" t="0" r="r" b="b"/>
              <a:pathLst>
                <a:path w="96" h="172">
                  <a:moveTo>
                    <a:pt x="92" y="97"/>
                  </a:moveTo>
                  <a:cubicBezTo>
                    <a:pt x="66" y="172"/>
                    <a:pt x="66" y="172"/>
                    <a:pt x="66" y="172"/>
                  </a:cubicBezTo>
                  <a:cubicBezTo>
                    <a:pt x="40" y="172"/>
                    <a:pt x="40" y="172"/>
                    <a:pt x="40" y="172"/>
                  </a:cubicBezTo>
                  <a:cubicBezTo>
                    <a:pt x="68" y="90"/>
                    <a:pt x="68" y="90"/>
                    <a:pt x="68" y="90"/>
                  </a:cubicBezTo>
                  <a:cubicBezTo>
                    <a:pt x="55" y="90"/>
                    <a:pt x="55" y="90"/>
                    <a:pt x="55" y="90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0" y="172"/>
                    <a:pt x="0" y="172"/>
                    <a:pt x="0" y="172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60" y="75"/>
                    <a:pt x="60" y="75"/>
                    <a:pt x="60" y="75"/>
                  </a:cubicBezTo>
                  <a:cubicBezTo>
                    <a:pt x="78" y="75"/>
                    <a:pt x="78" y="75"/>
                    <a:pt x="78" y="75"/>
                  </a:cubicBezTo>
                  <a:cubicBezTo>
                    <a:pt x="90" y="75"/>
                    <a:pt x="96" y="86"/>
                    <a:pt x="92" y="97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spcBef>
                  <a:spcPct val="50000"/>
                </a:spcBef>
                <a:defRPr/>
              </a:pPr>
              <a:endParaRPr lang="en-US"/>
            </a:p>
          </p:txBody>
        </p:sp>
      </p:grpSp>
      <p:sp>
        <p:nvSpPr>
          <p:cNvPr id="10" name="Freeform 25"/>
          <p:cNvSpPr>
            <a:spLocks/>
          </p:cNvSpPr>
          <p:nvPr/>
        </p:nvSpPr>
        <p:spPr bwMode="white">
          <a:xfrm>
            <a:off x="0" y="4848225"/>
            <a:ext cx="774700" cy="790575"/>
          </a:xfrm>
          <a:custGeom>
            <a:avLst/>
            <a:gdLst/>
            <a:ahLst/>
            <a:cxnLst>
              <a:cxn ang="0">
                <a:pos x="251" y="0"/>
              </a:cxn>
              <a:cxn ang="0">
                <a:pos x="0" y="0"/>
              </a:cxn>
              <a:cxn ang="0">
                <a:pos x="0" y="249"/>
              </a:cxn>
              <a:cxn ang="0">
                <a:pos x="246" y="249"/>
              </a:cxn>
              <a:cxn ang="0">
                <a:pos x="254" y="229"/>
              </a:cxn>
              <a:cxn ang="0">
                <a:pos x="175" y="122"/>
              </a:cxn>
              <a:cxn ang="0">
                <a:pos x="245" y="18"/>
              </a:cxn>
              <a:cxn ang="0">
                <a:pos x="251" y="0"/>
              </a:cxn>
            </a:cxnLst>
            <a:rect l="0" t="0" r="r" b="b"/>
            <a:pathLst>
              <a:path w="254" h="249">
                <a:moveTo>
                  <a:pt x="251" y="0"/>
                </a:moveTo>
                <a:cubicBezTo>
                  <a:pt x="0" y="0"/>
                  <a:pt x="0" y="0"/>
                  <a:pt x="0" y="0"/>
                </a:cubicBezTo>
                <a:cubicBezTo>
                  <a:pt x="0" y="249"/>
                  <a:pt x="0" y="249"/>
                  <a:pt x="0" y="249"/>
                </a:cubicBezTo>
                <a:cubicBezTo>
                  <a:pt x="246" y="249"/>
                  <a:pt x="246" y="249"/>
                  <a:pt x="246" y="249"/>
                </a:cubicBezTo>
                <a:cubicBezTo>
                  <a:pt x="254" y="229"/>
                  <a:pt x="254" y="229"/>
                  <a:pt x="254" y="229"/>
                </a:cubicBezTo>
                <a:cubicBezTo>
                  <a:pt x="208" y="219"/>
                  <a:pt x="175" y="175"/>
                  <a:pt x="175" y="122"/>
                </a:cubicBezTo>
                <a:cubicBezTo>
                  <a:pt x="175" y="73"/>
                  <a:pt x="204" y="32"/>
                  <a:pt x="245" y="18"/>
                </a:cubicBezTo>
                <a:cubicBezTo>
                  <a:pt x="251" y="0"/>
                  <a:pt x="251" y="0"/>
                  <a:pt x="251" y="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spcBef>
                <a:spcPct val="50000"/>
              </a:spcBef>
              <a:defRPr/>
            </a:pPr>
            <a:endParaRPr lang="en-US"/>
          </a:p>
        </p:txBody>
      </p:sp>
      <p:sp>
        <p:nvSpPr>
          <p:cNvPr id="135177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38150" y="273050"/>
            <a:ext cx="4552950" cy="3062288"/>
          </a:xfrm>
        </p:spPr>
        <p:txBody>
          <a:bodyPr/>
          <a:lstStyle>
            <a:lvl1pPr>
              <a:defRPr sz="4400">
                <a:solidFill>
                  <a:schemeClr val="bg1"/>
                </a:solidFill>
                <a:latin typeface="Futura Lt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35178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28625" y="3738563"/>
            <a:ext cx="4570413" cy="914400"/>
          </a:xfrm>
        </p:spPr>
        <p:txBody>
          <a:bodyPr/>
          <a:lstStyle>
            <a:lvl1pPr marL="0" indent="0">
              <a:buFontTx/>
              <a:buNone/>
              <a:defRPr sz="2000">
                <a:solidFill>
                  <a:schemeClr val="bg1"/>
                </a:solidFill>
                <a:latin typeface="Futura Hv" pitchFamily="34" charset="0"/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7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10" grpId="0" animBg="1"/>
    </p:bldLst>
  </p:timing>
  <p:hf hdr="0" ftr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A59F4F-9D55-434E-B1D6-6E09373250E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5B5637-E7E6-4577-B68B-888B1D0E4F4F}" type="datetime3">
              <a:rPr lang="en-US"/>
              <a:pPr>
                <a:defRPr/>
              </a:pPr>
              <a:t>12 September 2008</a:t>
            </a:fld>
            <a:endParaRPr lang="en-US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 spd="med">
    <p:wipe dir="r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F72FB8-C8F3-4FEA-95DE-786986FD24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E67499-92FE-4ACC-A9D6-093DF8B6F1C1}" type="datetime3">
              <a:rPr lang="en-US"/>
              <a:pPr>
                <a:defRPr/>
              </a:pPr>
              <a:t>12 September 2008</a:t>
            </a:fld>
            <a:endParaRPr lang="en-US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 spd="med">
    <p:wipe dir="r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00050" y="1447800"/>
            <a:ext cx="4059238" cy="4632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1688" y="1447800"/>
            <a:ext cx="4060825" cy="4632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145890-DE20-4302-A25B-790A90854B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D6947C-8582-4BB3-8B6A-3FADE89DBB37}" type="datetime3">
              <a:rPr lang="en-US"/>
              <a:pPr>
                <a:defRPr/>
              </a:pPr>
              <a:t>12 September 2008</a:t>
            </a:fld>
            <a:endParaRPr lang="en-US"/>
          </a:p>
        </p:txBody>
      </p:sp>
      <p:sp>
        <p:nvSpPr>
          <p:cNvPr id="7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 spd="med">
    <p:wipe dir="r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B110E4-ACBB-49F1-A906-4A72539940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6FD0D0-80F3-40C2-8276-158360E93149}" type="datetime3">
              <a:rPr lang="en-US"/>
              <a:pPr>
                <a:defRPr/>
              </a:pPr>
              <a:t>12 September 2008</a:t>
            </a:fld>
            <a:endParaRPr lang="en-US"/>
          </a:p>
        </p:txBody>
      </p:sp>
      <p:sp>
        <p:nvSpPr>
          <p:cNvPr id="9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 spd="med">
    <p:wipe dir="r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1465B9-FBC4-4750-85E3-964C34FCB2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F9AE91-F3C3-44B2-883B-0C3DB53417DB}" type="datetime3">
              <a:rPr lang="en-US"/>
              <a:pPr>
                <a:defRPr/>
              </a:pPr>
              <a:t>12 September 2008</a:t>
            </a:fld>
            <a:endParaRPr lang="en-US"/>
          </a:p>
        </p:txBody>
      </p:sp>
      <p:sp>
        <p:nvSpPr>
          <p:cNvPr id="5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 spd="med">
    <p:wipe dir="r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D9A629-880F-404C-8CE5-E32B1FC4C3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9009F9-39B2-4856-9EA7-9F6FC9A61EA5}" type="datetime3">
              <a:rPr lang="en-US"/>
              <a:pPr>
                <a:defRPr/>
              </a:pPr>
              <a:t>12 September 2008</a:t>
            </a:fld>
            <a:endParaRPr lang="en-US"/>
          </a:p>
        </p:txBody>
      </p:sp>
      <p:sp>
        <p:nvSpPr>
          <p:cNvPr id="4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 spd="med">
    <p:wipe dir="r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6DA06E-413A-4CE8-8396-C1F9F08255A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D73C48-99A1-48AB-A97E-7CC6D18D29C1}" type="datetime3">
              <a:rPr lang="en-US"/>
              <a:pPr>
                <a:defRPr/>
              </a:pPr>
              <a:t>12 September 2008</a:t>
            </a:fld>
            <a:endParaRPr lang="en-US"/>
          </a:p>
        </p:txBody>
      </p:sp>
      <p:sp>
        <p:nvSpPr>
          <p:cNvPr id="7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 spd="med">
    <p:wipe dir="r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C6F5B0-640D-41BC-AD46-8F7EA5711E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586F1F-990B-41FF-989E-095C0449480E}" type="datetime3">
              <a:rPr lang="en-US"/>
              <a:pPr>
                <a:defRPr/>
              </a:pPr>
              <a:t>12 September 2008</a:t>
            </a:fld>
            <a:endParaRPr lang="en-US"/>
          </a:p>
        </p:txBody>
      </p:sp>
      <p:sp>
        <p:nvSpPr>
          <p:cNvPr id="7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 spd="med">
    <p:wipe dir="r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CEB846-AD4A-47DE-AA5A-299B19A338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0DD4C8-761E-4F6E-A71C-B11B349535D8}" type="datetime3">
              <a:rPr lang="en-US"/>
              <a:pPr>
                <a:defRPr/>
              </a:pPr>
              <a:t>12 September 2008</a:t>
            </a:fld>
            <a:endParaRPr lang="en-US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 spd="med">
    <p:wipe dir="r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05588" y="114300"/>
            <a:ext cx="2068512" cy="59658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0050" y="114300"/>
            <a:ext cx="6053138" cy="59658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25A1B0-14F6-4A37-A466-F24508FE89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3F3F85-944E-4900-A9C1-879A02865A3A}" type="datetime3">
              <a:rPr lang="en-US"/>
              <a:pPr>
                <a:defRPr/>
              </a:pPr>
              <a:t>12 September 2008</a:t>
            </a:fld>
            <a:endParaRPr lang="en-US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 spd="med">
    <p:wipe dir="r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 spd="med">
    <p:wipe dir="r"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 spd="med">
    <p:wipe dir="r"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med">
    <p:wipe dir="r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 spd="med">
    <p:wipe dir="r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 spd="med">
    <p:wipe dir="r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 spd="med">
    <p:wipe dir="r"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wipe dir="r"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med">
    <p:wipe dir="r"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med">
    <p:wipe dir="r"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 spd="med">
    <p:wipe dir="r"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4638" y="533400"/>
            <a:ext cx="2062162" cy="55927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34975" y="533400"/>
            <a:ext cx="6037263" cy="55927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 spd="med">
    <p:wipe dir="r"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7E9407-ACFD-4BD3-9CC8-C55162DBA7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FCB8D5-958D-4422-97D6-B890EBED634F}" type="datetime3">
              <a:rPr lang="en-US"/>
              <a:pPr>
                <a:defRPr/>
              </a:pPr>
              <a:t>12 September 2008</a:t>
            </a:fld>
            <a:endParaRPr lang="en-US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6E7727-8831-40AB-9C2F-537B4CCA19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9DDE8A-7852-42F9-9723-7043C8608C1F}" type="datetime3">
              <a:rPr lang="en-US"/>
              <a:pPr>
                <a:defRPr/>
              </a:pPr>
              <a:t>12 September 2008</a:t>
            </a:fld>
            <a:endParaRPr lang="en-US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8F0356-DD6E-45B7-85EC-2B59061B5C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21E562-B933-4990-8F63-CEFB6B890111}" type="datetime3">
              <a:rPr lang="en-US"/>
              <a:pPr>
                <a:defRPr/>
              </a:pPr>
              <a:t>12 September 2008</a:t>
            </a:fld>
            <a:endParaRPr lang="en-US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00050" y="1447800"/>
            <a:ext cx="4059238" cy="4632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1688" y="1447800"/>
            <a:ext cx="4060825" cy="4632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68200A-C033-436A-8002-4AD86307EC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CD828A-79F7-4597-944D-675A391A707C}" type="datetime3">
              <a:rPr lang="en-US"/>
              <a:pPr>
                <a:defRPr/>
              </a:pPr>
              <a:t>12 September 2008</a:t>
            </a:fld>
            <a:endParaRPr lang="en-US"/>
          </a:p>
        </p:txBody>
      </p:sp>
      <p:sp>
        <p:nvSpPr>
          <p:cNvPr id="7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9C3523-E762-49E2-BC96-A7AC3DF5CF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08EE61-396F-41FA-8981-459E73A7864E}" type="datetime3">
              <a:rPr lang="en-US"/>
              <a:pPr>
                <a:defRPr/>
              </a:pPr>
              <a:t>12 September 2008</a:t>
            </a:fld>
            <a:endParaRPr lang="en-US"/>
          </a:p>
        </p:txBody>
      </p:sp>
      <p:sp>
        <p:nvSpPr>
          <p:cNvPr id="9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2B0394-91F3-4072-B746-A58B0FD13F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54BD15-8575-4400-A6F9-411DEE83C3AB}" type="datetime3">
              <a:rPr lang="en-US"/>
              <a:pPr>
                <a:defRPr/>
              </a:pPr>
              <a:t>12 September 2008</a:t>
            </a:fld>
            <a:endParaRPr lang="en-US"/>
          </a:p>
        </p:txBody>
      </p:sp>
      <p:sp>
        <p:nvSpPr>
          <p:cNvPr id="5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CE18D3-B3E1-4663-974A-2F0AC57AED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9AD2F5-919C-46FF-A2A3-35784760A7E4}" type="datetime3">
              <a:rPr lang="en-US"/>
              <a:pPr>
                <a:defRPr/>
              </a:pPr>
              <a:t>12 September 2008</a:t>
            </a:fld>
            <a:endParaRPr lang="en-US"/>
          </a:p>
        </p:txBody>
      </p:sp>
      <p:sp>
        <p:nvSpPr>
          <p:cNvPr id="4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362DE8-8AD4-478C-AB68-F559DF4E45E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959C97-37BB-4925-B3C7-C1064CA70722}" type="datetime3">
              <a:rPr lang="en-US"/>
              <a:pPr>
                <a:defRPr/>
              </a:pPr>
              <a:t>12 September 2008</a:t>
            </a:fld>
            <a:endParaRPr lang="en-US"/>
          </a:p>
        </p:txBody>
      </p:sp>
      <p:sp>
        <p:nvSpPr>
          <p:cNvPr id="7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A3C262-F219-46AC-A6F8-1EA5AF6AA3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162DC9-1588-440D-943D-06FF92BEDB14}" type="datetime3">
              <a:rPr lang="en-US"/>
              <a:pPr>
                <a:defRPr/>
              </a:pPr>
              <a:t>12 September 2008</a:t>
            </a:fld>
            <a:endParaRPr lang="en-US"/>
          </a:p>
        </p:txBody>
      </p:sp>
      <p:sp>
        <p:nvSpPr>
          <p:cNvPr id="7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EBA845-5FCB-4D5E-9B97-FC34F0228D2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25BD2C-CFE7-4215-89C1-A24E36712C78}" type="datetime3">
              <a:rPr lang="en-US"/>
              <a:pPr>
                <a:defRPr/>
              </a:pPr>
              <a:t>12 September 2008</a:t>
            </a:fld>
            <a:endParaRPr lang="en-US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05588" y="114300"/>
            <a:ext cx="2068512" cy="59658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0050" y="114300"/>
            <a:ext cx="6053138" cy="59658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4D5E92-41C1-47F1-BAF7-67BC597588B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FCCF98-AFF8-4C94-865E-938A8F8AFCB5}" type="datetime3">
              <a:rPr lang="en-US"/>
              <a:pPr>
                <a:defRPr/>
              </a:pPr>
              <a:t>12 September 2008</a:t>
            </a:fld>
            <a:endParaRPr lang="en-US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 spd="med">
    <p:wipe dir="r"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 spd="med">
    <p:wipe dir="r"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med">
    <p:wipe dir="r"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 spd="med">
    <p:wipe dir="r"/>
  </p:transition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 spd="med">
    <p:wipe dir="r"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 spd="med">
    <p:wipe dir="r"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wipe dir="r"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med">
    <p:wipe dir="r"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med">
    <p:wipe dir="r"/>
  </p:transition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 spd="med">
    <p:wipe dir="r"/>
  </p:transition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4638" y="533400"/>
            <a:ext cx="2062162" cy="55927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34975" y="533400"/>
            <a:ext cx="6037263" cy="55927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 spd="med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8.xml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0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28625" y="114300"/>
            <a:ext cx="82454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00050" y="1447800"/>
            <a:ext cx="8272463" cy="463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231879" name="Rectangle 7"/>
          <p:cNvSpPr>
            <a:spLocks noChangeArrowheads="1"/>
          </p:cNvSpPr>
          <p:nvPr/>
        </p:nvSpPr>
        <p:spPr bwMode="ltGray">
          <a:xfrm>
            <a:off x="0" y="1171575"/>
            <a:ext cx="257175" cy="5686425"/>
          </a:xfrm>
          <a:prstGeom prst="rect">
            <a:avLst/>
          </a:prstGeom>
          <a:solidFill>
            <a:srgbClr val="0071B4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50000"/>
              </a:spcBef>
              <a:defRPr/>
            </a:pPr>
            <a:endParaRPr lang="en-US"/>
          </a:p>
        </p:txBody>
      </p:sp>
      <p:sp>
        <p:nvSpPr>
          <p:cNvPr id="1231880" name="Rectangle 8"/>
          <p:cNvSpPr>
            <a:spLocks noChangeArrowheads="1"/>
          </p:cNvSpPr>
          <p:nvPr/>
        </p:nvSpPr>
        <p:spPr bwMode="ltGray">
          <a:xfrm>
            <a:off x="0" y="0"/>
            <a:ext cx="257175" cy="1114425"/>
          </a:xfrm>
          <a:prstGeom prst="rect">
            <a:avLst/>
          </a:prstGeom>
          <a:solidFill>
            <a:srgbClr val="0071B4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50000"/>
              </a:spcBef>
              <a:defRPr/>
            </a:pPr>
            <a:endParaRPr lang="en-US"/>
          </a:p>
        </p:txBody>
      </p:sp>
      <p:pic>
        <p:nvPicPr>
          <p:cNvPr id="2054" name="Picture 12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8350250" y="6261100"/>
            <a:ext cx="555625" cy="4381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23188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38150" y="6550025"/>
            <a:ext cx="387350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0"/>
              </a:spcBef>
              <a:defRPr sz="900">
                <a:solidFill>
                  <a:srgbClr val="848589"/>
                </a:solidFill>
              </a:defRPr>
            </a:lvl1pPr>
          </a:lstStyle>
          <a:p>
            <a:pPr>
              <a:defRPr/>
            </a:pPr>
            <a:fld id="{46F63CEB-3E38-40D4-AEEF-80D426275F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231886" name="Rectangle 1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6613" y="6550025"/>
            <a:ext cx="1114425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0"/>
              </a:spcBef>
              <a:defRPr sz="900">
                <a:solidFill>
                  <a:srgbClr val="848589"/>
                </a:solidFill>
              </a:defRPr>
            </a:lvl1pPr>
          </a:lstStyle>
          <a:p>
            <a:pPr>
              <a:defRPr/>
            </a:pPr>
            <a:fld id="{8829E76E-7169-4A48-8DEC-557B38AACBE1}" type="datetime3">
              <a:rPr lang="en-US"/>
              <a:pPr>
                <a:defRPr/>
              </a:pPr>
              <a:t>12 September 2008</a:t>
            </a:fld>
            <a:endParaRPr lang="en-US"/>
          </a:p>
        </p:txBody>
      </p:sp>
      <p:sp>
        <p:nvSpPr>
          <p:cNvPr id="1231887" name="Rectangle 1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997075" y="6550025"/>
            <a:ext cx="5359400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0"/>
              </a:spcBef>
              <a:defRPr sz="900">
                <a:solidFill>
                  <a:srgbClr val="848589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02" r:id="rId1"/>
    <p:sldLayoutId id="2147485003" r:id="rId2"/>
    <p:sldLayoutId id="2147485004" r:id="rId3"/>
    <p:sldLayoutId id="2147485005" r:id="rId4"/>
    <p:sldLayoutId id="2147485006" r:id="rId5"/>
    <p:sldLayoutId id="2147485007" r:id="rId6"/>
    <p:sldLayoutId id="2147485008" r:id="rId7"/>
    <p:sldLayoutId id="2147485009" r:id="rId8"/>
    <p:sldLayoutId id="2147485010" r:id="rId9"/>
    <p:sldLayoutId id="2147485011" r:id="rId10"/>
    <p:sldLayoutId id="2147485012" r:id="rId11"/>
    <p:sldLayoutId id="2147485013" r:id="rId12"/>
  </p:sldLayoutIdLst>
  <p:timing>
    <p:tnLst>
      <p:par>
        <p:cTn id="1" dur="indefinite" restart="never" nodeType="tmRoot"/>
      </p:par>
    </p:tnLst>
  </p:timing>
  <p:hf hdr="0" ftr="0"/>
  <p:txStyles>
    <p:titleStyle>
      <a:lvl1pPr algn="l" rtl="0" eaLnBrk="1" fontAlgn="base" hangingPunct="1">
        <a:lnSpc>
          <a:spcPct val="90000"/>
        </a:lnSpc>
        <a:spcBef>
          <a:spcPct val="2500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25000"/>
        </a:spcBef>
        <a:spcAft>
          <a:spcPct val="0"/>
        </a:spcAft>
        <a:defRPr sz="3600">
          <a:solidFill>
            <a:schemeClr val="tx2"/>
          </a:solidFill>
          <a:latin typeface="Futura Bk" pitchFamily="34" charset="0"/>
        </a:defRPr>
      </a:lvl2pPr>
      <a:lvl3pPr algn="l" rtl="0" eaLnBrk="1" fontAlgn="base" hangingPunct="1">
        <a:lnSpc>
          <a:spcPct val="90000"/>
        </a:lnSpc>
        <a:spcBef>
          <a:spcPct val="25000"/>
        </a:spcBef>
        <a:spcAft>
          <a:spcPct val="0"/>
        </a:spcAft>
        <a:defRPr sz="3600">
          <a:solidFill>
            <a:schemeClr val="tx2"/>
          </a:solidFill>
          <a:latin typeface="Futura Bk" pitchFamily="34" charset="0"/>
        </a:defRPr>
      </a:lvl3pPr>
      <a:lvl4pPr algn="l" rtl="0" eaLnBrk="1" fontAlgn="base" hangingPunct="1">
        <a:lnSpc>
          <a:spcPct val="90000"/>
        </a:lnSpc>
        <a:spcBef>
          <a:spcPct val="25000"/>
        </a:spcBef>
        <a:spcAft>
          <a:spcPct val="0"/>
        </a:spcAft>
        <a:defRPr sz="3600">
          <a:solidFill>
            <a:schemeClr val="tx2"/>
          </a:solidFill>
          <a:latin typeface="Futura Bk" pitchFamily="34" charset="0"/>
        </a:defRPr>
      </a:lvl4pPr>
      <a:lvl5pPr algn="l" rtl="0" eaLnBrk="1" fontAlgn="base" hangingPunct="1">
        <a:lnSpc>
          <a:spcPct val="90000"/>
        </a:lnSpc>
        <a:spcBef>
          <a:spcPct val="25000"/>
        </a:spcBef>
        <a:spcAft>
          <a:spcPct val="0"/>
        </a:spcAft>
        <a:defRPr sz="3600">
          <a:solidFill>
            <a:schemeClr val="tx2"/>
          </a:solidFill>
          <a:latin typeface="Futura Bk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25000"/>
        </a:spcBef>
        <a:spcAft>
          <a:spcPct val="0"/>
        </a:spcAft>
        <a:defRPr sz="3600">
          <a:solidFill>
            <a:schemeClr val="tx2"/>
          </a:solidFill>
          <a:latin typeface="Futura Bk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25000"/>
        </a:spcBef>
        <a:spcAft>
          <a:spcPct val="0"/>
        </a:spcAft>
        <a:defRPr sz="3600">
          <a:solidFill>
            <a:schemeClr val="tx2"/>
          </a:solidFill>
          <a:latin typeface="Futura Bk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25000"/>
        </a:spcBef>
        <a:spcAft>
          <a:spcPct val="0"/>
        </a:spcAft>
        <a:defRPr sz="3600">
          <a:solidFill>
            <a:schemeClr val="tx2"/>
          </a:solidFill>
          <a:latin typeface="Futura Bk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25000"/>
        </a:spcBef>
        <a:spcAft>
          <a:spcPct val="0"/>
        </a:spcAft>
        <a:defRPr sz="3600">
          <a:solidFill>
            <a:schemeClr val="tx2"/>
          </a:solidFill>
          <a:latin typeface="Futura Bk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ct val="25000"/>
        </a:spcBef>
        <a:spcAft>
          <a:spcPct val="10000"/>
        </a:spcAft>
        <a:buClr>
          <a:srgbClr val="ABA69F"/>
        </a:buClr>
        <a:buSzPct val="8000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571500" indent="-228600" algn="l" rtl="0" eaLnBrk="1" fontAlgn="base" hangingPunct="1">
        <a:lnSpc>
          <a:spcPct val="90000"/>
        </a:lnSpc>
        <a:spcBef>
          <a:spcPct val="25000"/>
        </a:spcBef>
        <a:spcAft>
          <a:spcPct val="10000"/>
        </a:spcAft>
        <a:buClr>
          <a:srgbClr val="ABA69F"/>
        </a:buClr>
        <a:buFont typeface="Futura Bk" pitchFamily="34" charset="0"/>
        <a:buChar char="−"/>
        <a:defRPr sz="2400">
          <a:solidFill>
            <a:schemeClr val="tx1"/>
          </a:solidFill>
          <a:latin typeface="+mn-lt"/>
        </a:defRPr>
      </a:lvl2pPr>
      <a:lvl3pPr marL="914400" indent="-228600" algn="l" rtl="0" eaLnBrk="1" fontAlgn="base" hangingPunct="1">
        <a:lnSpc>
          <a:spcPct val="90000"/>
        </a:lnSpc>
        <a:spcBef>
          <a:spcPct val="25000"/>
        </a:spcBef>
        <a:spcAft>
          <a:spcPct val="10000"/>
        </a:spcAft>
        <a:buClr>
          <a:srgbClr val="ABA69F"/>
        </a:buClr>
        <a:buChar char="•"/>
        <a:defRPr sz="2000">
          <a:solidFill>
            <a:schemeClr val="tx1"/>
          </a:solidFill>
          <a:latin typeface="+mn-lt"/>
        </a:defRPr>
      </a:lvl3pPr>
      <a:lvl4pPr marL="1257300" indent="-228600" algn="l" rtl="0" eaLnBrk="1" fontAlgn="base" hangingPunct="1">
        <a:lnSpc>
          <a:spcPct val="90000"/>
        </a:lnSpc>
        <a:spcBef>
          <a:spcPct val="25000"/>
        </a:spcBef>
        <a:spcAft>
          <a:spcPct val="10000"/>
        </a:spcAft>
        <a:buClr>
          <a:srgbClr val="ABA69F"/>
        </a:buClr>
        <a:buFont typeface="Futura Bk" pitchFamily="34" charset="0"/>
        <a:buChar char="−"/>
        <a:defRPr sz="2000">
          <a:solidFill>
            <a:schemeClr val="tx1"/>
          </a:solidFill>
          <a:latin typeface="+mn-lt"/>
        </a:defRPr>
      </a:lvl4pPr>
      <a:lvl5pPr marL="1600200" indent="-228600" algn="l" rtl="0" eaLnBrk="1" fontAlgn="base" hangingPunct="1">
        <a:lnSpc>
          <a:spcPct val="90000"/>
        </a:lnSpc>
        <a:spcBef>
          <a:spcPct val="25000"/>
        </a:spcBef>
        <a:spcAft>
          <a:spcPct val="10000"/>
        </a:spcAft>
        <a:buClr>
          <a:srgbClr val="ABA69F"/>
        </a:buClr>
        <a:buChar char="•"/>
        <a:defRPr sz="2000">
          <a:solidFill>
            <a:schemeClr val="tx1"/>
          </a:solidFill>
          <a:latin typeface="+mn-lt"/>
        </a:defRPr>
      </a:lvl5pPr>
      <a:lvl6pPr marL="2057400" indent="-228600" algn="l" rtl="0" eaLnBrk="1" fontAlgn="base" hangingPunct="1">
        <a:lnSpc>
          <a:spcPct val="90000"/>
        </a:lnSpc>
        <a:spcBef>
          <a:spcPct val="25000"/>
        </a:spcBef>
        <a:spcAft>
          <a:spcPct val="10000"/>
        </a:spcAft>
        <a:buClr>
          <a:srgbClr val="ABA69F"/>
        </a:buClr>
        <a:buChar char="•"/>
        <a:defRPr sz="2000">
          <a:solidFill>
            <a:schemeClr val="tx1"/>
          </a:solidFill>
          <a:latin typeface="+mn-lt"/>
        </a:defRPr>
      </a:lvl6pPr>
      <a:lvl7pPr marL="2514600" indent="-228600" algn="l" rtl="0" eaLnBrk="1" fontAlgn="base" hangingPunct="1">
        <a:lnSpc>
          <a:spcPct val="90000"/>
        </a:lnSpc>
        <a:spcBef>
          <a:spcPct val="25000"/>
        </a:spcBef>
        <a:spcAft>
          <a:spcPct val="10000"/>
        </a:spcAft>
        <a:buClr>
          <a:srgbClr val="ABA69F"/>
        </a:buClr>
        <a:buChar char="•"/>
        <a:defRPr sz="2000">
          <a:solidFill>
            <a:schemeClr val="tx1"/>
          </a:solidFill>
          <a:latin typeface="+mn-lt"/>
        </a:defRPr>
      </a:lvl7pPr>
      <a:lvl8pPr marL="2971800" indent="-228600" algn="l" rtl="0" eaLnBrk="1" fontAlgn="base" hangingPunct="1">
        <a:lnSpc>
          <a:spcPct val="90000"/>
        </a:lnSpc>
        <a:spcBef>
          <a:spcPct val="25000"/>
        </a:spcBef>
        <a:spcAft>
          <a:spcPct val="10000"/>
        </a:spcAft>
        <a:buClr>
          <a:srgbClr val="ABA69F"/>
        </a:buClr>
        <a:buChar char="•"/>
        <a:defRPr sz="2000">
          <a:solidFill>
            <a:schemeClr val="tx1"/>
          </a:solidFill>
          <a:latin typeface="+mn-lt"/>
        </a:defRPr>
      </a:lvl8pPr>
      <a:lvl9pPr marL="3429000" indent="-228600" algn="l" rtl="0" eaLnBrk="1" fontAlgn="base" hangingPunct="1">
        <a:lnSpc>
          <a:spcPct val="90000"/>
        </a:lnSpc>
        <a:spcBef>
          <a:spcPct val="25000"/>
        </a:spcBef>
        <a:spcAft>
          <a:spcPct val="10000"/>
        </a:spcAft>
        <a:buClr>
          <a:srgbClr val="ABA69F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ltGray">
      <p:bgPr>
        <a:gradFill rotWithShape="0">
          <a:gsLst>
            <a:gs pos="0">
              <a:schemeClr val="hlink"/>
            </a:gs>
            <a:gs pos="100000">
              <a:srgbClr val="F0A43E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645400" y="5511800"/>
            <a:ext cx="1217613" cy="971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246214" name="Rectangle 6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spcBef>
                <a:spcPct val="50000"/>
              </a:spcBef>
              <a:defRPr/>
            </a:pPr>
            <a:r>
              <a:rPr lang="en-US" sz="2600">
                <a:solidFill>
                  <a:schemeClr val="bg1"/>
                </a:solidFill>
              </a:rPr>
              <a:t>Technology for better business outcomes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14" r:id="rId1"/>
    <p:sldLayoutId id="2147485015" r:id="rId2"/>
    <p:sldLayoutId id="2147485016" r:id="rId3"/>
    <p:sldLayoutId id="2147485017" r:id="rId4"/>
    <p:sldLayoutId id="2147485018" r:id="rId5"/>
    <p:sldLayoutId id="2147485019" r:id="rId6"/>
    <p:sldLayoutId id="2147485020" r:id="rId7"/>
    <p:sldLayoutId id="2147485021" r:id="rId8"/>
    <p:sldLayoutId id="2147485022" r:id="rId9"/>
    <p:sldLayoutId id="2147485023" r:id="rId10"/>
    <p:sldLayoutId id="2147485024" r:id="rId11"/>
  </p:sldLayoutIdLst>
  <p:transition spd="med">
    <p:wipe dir="r"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Futura B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Futura B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Futura B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Futura B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Futura B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Futura B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Futura B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Futura Bk" pitchFamily="34" charset="0"/>
        </a:defRPr>
      </a:lvl9pPr>
    </p:titleStyle>
    <p:bodyStyle>
      <a:lvl1pPr marL="285750" indent="-285750" algn="l" rtl="0" eaLnBrk="0" fontAlgn="base" hangingPunct="0">
        <a:lnSpc>
          <a:spcPct val="90000"/>
        </a:lnSpc>
        <a:spcBef>
          <a:spcPct val="30000"/>
        </a:spcBef>
        <a:spcAft>
          <a:spcPct val="10000"/>
        </a:spcAft>
        <a:buClr>
          <a:srgbClr val="0072B5"/>
        </a:buClr>
        <a:buSzPct val="75000"/>
        <a:buChar char="•"/>
        <a:defRPr sz="2800">
          <a:solidFill>
            <a:schemeClr val="bg1"/>
          </a:solidFill>
          <a:latin typeface="+mn-lt"/>
          <a:ea typeface="+mn-ea"/>
          <a:cs typeface="+mn-cs"/>
        </a:defRPr>
      </a:lvl1pPr>
      <a:lvl2pPr marL="800100" indent="-228600" algn="l" rtl="0" eaLnBrk="0" fontAlgn="base" hangingPunct="0">
        <a:lnSpc>
          <a:spcPct val="90000"/>
        </a:lnSpc>
        <a:spcBef>
          <a:spcPct val="10000"/>
        </a:spcBef>
        <a:spcAft>
          <a:spcPct val="10000"/>
        </a:spcAft>
        <a:buClr>
          <a:srgbClr val="0072B5"/>
        </a:buClr>
        <a:buSzPct val="75000"/>
        <a:buChar char="•"/>
        <a:defRPr sz="2400">
          <a:solidFill>
            <a:schemeClr val="bg1"/>
          </a:solidFill>
          <a:latin typeface="+mn-lt"/>
        </a:defRPr>
      </a:lvl2pPr>
      <a:lvl3pPr marL="1257300" indent="-228600" algn="l" rtl="0" eaLnBrk="0" fontAlgn="base" hangingPunct="0">
        <a:lnSpc>
          <a:spcPct val="90000"/>
        </a:lnSpc>
        <a:spcBef>
          <a:spcPct val="10000"/>
        </a:spcBef>
        <a:spcAft>
          <a:spcPct val="10000"/>
        </a:spcAft>
        <a:buClr>
          <a:srgbClr val="0072B5"/>
        </a:buClr>
        <a:buSzPct val="75000"/>
        <a:buChar char="•"/>
        <a:defRPr sz="2000">
          <a:solidFill>
            <a:schemeClr val="bg1"/>
          </a:solidFill>
          <a:latin typeface="+mn-lt"/>
        </a:defRPr>
      </a:lvl3pPr>
      <a:lvl4pPr marL="1714500" indent="-228600" algn="l" rtl="0" eaLnBrk="0" fontAlgn="base" hangingPunct="0">
        <a:lnSpc>
          <a:spcPct val="90000"/>
        </a:lnSpc>
        <a:spcBef>
          <a:spcPct val="10000"/>
        </a:spcBef>
        <a:spcAft>
          <a:spcPct val="10000"/>
        </a:spcAft>
        <a:buClr>
          <a:srgbClr val="0072B5"/>
        </a:buClr>
        <a:buSzPct val="75000"/>
        <a:buChar char="•"/>
        <a:defRPr sz="2000">
          <a:solidFill>
            <a:schemeClr val="bg1"/>
          </a:solidFill>
          <a:latin typeface="+mn-lt"/>
        </a:defRPr>
      </a:lvl4pPr>
      <a:lvl5pPr marL="2171700" indent="-228600" algn="l" rtl="0" eaLnBrk="0" fontAlgn="base" hangingPunct="0">
        <a:lnSpc>
          <a:spcPct val="90000"/>
        </a:lnSpc>
        <a:spcBef>
          <a:spcPct val="10000"/>
        </a:spcBef>
        <a:spcAft>
          <a:spcPct val="10000"/>
        </a:spcAft>
        <a:buClr>
          <a:srgbClr val="0072B5"/>
        </a:buClr>
        <a:buSzPct val="75000"/>
        <a:buChar char="•"/>
        <a:defRPr sz="2000">
          <a:solidFill>
            <a:schemeClr val="bg1"/>
          </a:solidFill>
          <a:latin typeface="+mn-lt"/>
        </a:defRPr>
      </a:lvl5pPr>
      <a:lvl6pPr marL="2628900" indent="-228600" algn="l" rtl="0" fontAlgn="base">
        <a:lnSpc>
          <a:spcPct val="90000"/>
        </a:lnSpc>
        <a:spcBef>
          <a:spcPct val="10000"/>
        </a:spcBef>
        <a:spcAft>
          <a:spcPct val="10000"/>
        </a:spcAft>
        <a:buClr>
          <a:srgbClr val="0072B5"/>
        </a:buClr>
        <a:buSzPct val="75000"/>
        <a:buChar char="•"/>
        <a:defRPr sz="2000">
          <a:solidFill>
            <a:schemeClr val="bg1"/>
          </a:solidFill>
          <a:latin typeface="+mn-lt"/>
        </a:defRPr>
      </a:lvl6pPr>
      <a:lvl7pPr marL="3086100" indent="-228600" algn="l" rtl="0" fontAlgn="base">
        <a:lnSpc>
          <a:spcPct val="90000"/>
        </a:lnSpc>
        <a:spcBef>
          <a:spcPct val="10000"/>
        </a:spcBef>
        <a:spcAft>
          <a:spcPct val="10000"/>
        </a:spcAft>
        <a:buClr>
          <a:srgbClr val="0072B5"/>
        </a:buClr>
        <a:buSzPct val="75000"/>
        <a:buChar char="•"/>
        <a:defRPr sz="2000">
          <a:solidFill>
            <a:schemeClr val="bg1"/>
          </a:solidFill>
          <a:latin typeface="+mn-lt"/>
        </a:defRPr>
      </a:lvl7pPr>
      <a:lvl8pPr marL="3543300" indent="-228600" algn="l" rtl="0" fontAlgn="base">
        <a:lnSpc>
          <a:spcPct val="90000"/>
        </a:lnSpc>
        <a:spcBef>
          <a:spcPct val="10000"/>
        </a:spcBef>
        <a:spcAft>
          <a:spcPct val="10000"/>
        </a:spcAft>
        <a:buClr>
          <a:srgbClr val="0072B5"/>
        </a:buClr>
        <a:buSzPct val="75000"/>
        <a:buChar char="•"/>
        <a:defRPr sz="2000">
          <a:solidFill>
            <a:schemeClr val="bg1"/>
          </a:solidFill>
          <a:latin typeface="+mn-lt"/>
        </a:defRPr>
      </a:lvl8pPr>
      <a:lvl9pPr marL="4000500" indent="-228600" algn="l" rtl="0" fontAlgn="base">
        <a:lnSpc>
          <a:spcPct val="90000"/>
        </a:lnSpc>
        <a:spcBef>
          <a:spcPct val="10000"/>
        </a:spcBef>
        <a:spcAft>
          <a:spcPct val="10000"/>
        </a:spcAft>
        <a:buClr>
          <a:srgbClr val="0072B5"/>
        </a:buClr>
        <a:buSzPct val="75000"/>
        <a:buChar char="•"/>
        <a:defRPr sz="2000">
          <a:solidFill>
            <a:schemeClr val="bg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28625" y="114300"/>
            <a:ext cx="82454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00050" y="1447800"/>
            <a:ext cx="8272463" cy="463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231879" name="Rectangle 7"/>
          <p:cNvSpPr>
            <a:spLocks noChangeArrowheads="1"/>
          </p:cNvSpPr>
          <p:nvPr/>
        </p:nvSpPr>
        <p:spPr bwMode="ltGray">
          <a:xfrm>
            <a:off x="0" y="1171575"/>
            <a:ext cx="257175" cy="5686425"/>
          </a:xfrm>
          <a:prstGeom prst="rect">
            <a:avLst/>
          </a:prstGeom>
          <a:solidFill>
            <a:srgbClr val="0071B4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50000"/>
              </a:spcBef>
              <a:defRPr/>
            </a:pPr>
            <a:endParaRPr lang="en-US"/>
          </a:p>
        </p:txBody>
      </p:sp>
      <p:sp>
        <p:nvSpPr>
          <p:cNvPr id="1231880" name="Rectangle 8"/>
          <p:cNvSpPr>
            <a:spLocks noChangeArrowheads="1"/>
          </p:cNvSpPr>
          <p:nvPr/>
        </p:nvSpPr>
        <p:spPr bwMode="ltGray">
          <a:xfrm>
            <a:off x="0" y="0"/>
            <a:ext cx="257175" cy="1114425"/>
          </a:xfrm>
          <a:prstGeom prst="rect">
            <a:avLst/>
          </a:prstGeom>
          <a:solidFill>
            <a:srgbClr val="0071B4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50000"/>
              </a:spcBef>
              <a:defRPr/>
            </a:pPr>
            <a:endParaRPr lang="en-US"/>
          </a:p>
        </p:txBody>
      </p:sp>
      <p:pic>
        <p:nvPicPr>
          <p:cNvPr id="4102" name="Picture 12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8350250" y="6261100"/>
            <a:ext cx="555625" cy="4381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23188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38150" y="6550025"/>
            <a:ext cx="387350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0"/>
              </a:spcBef>
              <a:defRPr sz="900">
                <a:solidFill>
                  <a:srgbClr val="848589"/>
                </a:solidFill>
              </a:defRPr>
            </a:lvl1pPr>
          </a:lstStyle>
          <a:p>
            <a:pPr>
              <a:defRPr/>
            </a:pPr>
            <a:fld id="{02B1A110-D6BA-452F-8C80-8DB1B6E5201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231886" name="Rectangle 1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6613" y="6550025"/>
            <a:ext cx="1114425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0"/>
              </a:spcBef>
              <a:defRPr sz="900">
                <a:solidFill>
                  <a:srgbClr val="848589"/>
                </a:solidFill>
              </a:defRPr>
            </a:lvl1pPr>
          </a:lstStyle>
          <a:p>
            <a:pPr>
              <a:defRPr/>
            </a:pPr>
            <a:fld id="{5E553E08-2EB0-450A-A799-FDA42152791D}" type="datetime3">
              <a:rPr lang="en-US"/>
              <a:pPr>
                <a:defRPr/>
              </a:pPr>
              <a:t>12 September 2008</a:t>
            </a:fld>
            <a:endParaRPr lang="en-US"/>
          </a:p>
        </p:txBody>
      </p:sp>
      <p:sp>
        <p:nvSpPr>
          <p:cNvPr id="1231887" name="Rectangle 1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997075" y="6550025"/>
            <a:ext cx="5359400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900">
                <a:solidFill>
                  <a:srgbClr val="848589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68" r:id="rId1"/>
    <p:sldLayoutId id="2147485025" r:id="rId2"/>
    <p:sldLayoutId id="2147485026" r:id="rId3"/>
    <p:sldLayoutId id="2147485027" r:id="rId4"/>
    <p:sldLayoutId id="2147485028" r:id="rId5"/>
    <p:sldLayoutId id="2147485029" r:id="rId6"/>
    <p:sldLayoutId id="2147485030" r:id="rId7"/>
    <p:sldLayoutId id="2147485031" r:id="rId8"/>
    <p:sldLayoutId id="2147485032" r:id="rId9"/>
    <p:sldLayoutId id="2147485033" r:id="rId10"/>
    <p:sldLayoutId id="2147485034" r:id="rId11"/>
  </p:sldLayoutIdLst>
  <p:transition spd="med">
    <p:wipe dir="r"/>
  </p:transition>
  <p:timing>
    <p:tnLst>
      <p:par>
        <p:cTn id="1" dur="indefinite" restart="never" nodeType="tmRoot"/>
      </p:par>
    </p:tnLst>
  </p:timing>
  <p:hf hdr="0" ftr="0"/>
  <p:txStyles>
    <p:titleStyle>
      <a:lvl1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3600">
          <a:solidFill>
            <a:schemeClr val="tx2"/>
          </a:solidFill>
          <a:latin typeface="Futura Bk" pitchFamily="34" charset="0"/>
        </a:defRPr>
      </a:lvl2pPr>
      <a:lvl3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3600">
          <a:solidFill>
            <a:schemeClr val="tx2"/>
          </a:solidFill>
          <a:latin typeface="Futura Bk" pitchFamily="34" charset="0"/>
        </a:defRPr>
      </a:lvl3pPr>
      <a:lvl4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3600">
          <a:solidFill>
            <a:schemeClr val="tx2"/>
          </a:solidFill>
          <a:latin typeface="Futura Bk" pitchFamily="34" charset="0"/>
        </a:defRPr>
      </a:lvl4pPr>
      <a:lvl5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3600">
          <a:solidFill>
            <a:schemeClr val="tx2"/>
          </a:solidFill>
          <a:latin typeface="Futura Bk" pitchFamily="34" charset="0"/>
        </a:defRPr>
      </a:lvl5pPr>
      <a:lvl6pPr marL="457200" algn="l" rtl="0" fontAlgn="base">
        <a:lnSpc>
          <a:spcPct val="90000"/>
        </a:lnSpc>
        <a:spcBef>
          <a:spcPct val="25000"/>
        </a:spcBef>
        <a:spcAft>
          <a:spcPct val="0"/>
        </a:spcAft>
        <a:defRPr sz="3600">
          <a:solidFill>
            <a:schemeClr val="tx2"/>
          </a:solidFill>
          <a:latin typeface="Futura Bk" pitchFamily="34" charset="0"/>
        </a:defRPr>
      </a:lvl6pPr>
      <a:lvl7pPr marL="914400" algn="l" rtl="0" fontAlgn="base">
        <a:lnSpc>
          <a:spcPct val="90000"/>
        </a:lnSpc>
        <a:spcBef>
          <a:spcPct val="25000"/>
        </a:spcBef>
        <a:spcAft>
          <a:spcPct val="0"/>
        </a:spcAft>
        <a:defRPr sz="3600">
          <a:solidFill>
            <a:schemeClr val="tx2"/>
          </a:solidFill>
          <a:latin typeface="Futura Bk" pitchFamily="34" charset="0"/>
        </a:defRPr>
      </a:lvl7pPr>
      <a:lvl8pPr marL="1371600" algn="l" rtl="0" fontAlgn="base">
        <a:lnSpc>
          <a:spcPct val="90000"/>
        </a:lnSpc>
        <a:spcBef>
          <a:spcPct val="25000"/>
        </a:spcBef>
        <a:spcAft>
          <a:spcPct val="0"/>
        </a:spcAft>
        <a:defRPr sz="3600">
          <a:solidFill>
            <a:schemeClr val="tx2"/>
          </a:solidFill>
          <a:latin typeface="Futura Bk" pitchFamily="34" charset="0"/>
        </a:defRPr>
      </a:lvl8pPr>
      <a:lvl9pPr marL="1828800" algn="l" rtl="0" fontAlgn="base">
        <a:lnSpc>
          <a:spcPct val="90000"/>
        </a:lnSpc>
        <a:spcBef>
          <a:spcPct val="25000"/>
        </a:spcBef>
        <a:spcAft>
          <a:spcPct val="0"/>
        </a:spcAft>
        <a:defRPr sz="3600">
          <a:solidFill>
            <a:schemeClr val="tx2"/>
          </a:solidFill>
          <a:latin typeface="Futura Bk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ct val="25000"/>
        </a:spcBef>
        <a:spcAft>
          <a:spcPct val="10000"/>
        </a:spcAft>
        <a:buClr>
          <a:srgbClr val="ABA69F"/>
        </a:buClr>
        <a:buSzPct val="8000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571500" indent="-228600" algn="l" rtl="0" eaLnBrk="0" fontAlgn="base" hangingPunct="0">
        <a:lnSpc>
          <a:spcPct val="90000"/>
        </a:lnSpc>
        <a:spcBef>
          <a:spcPct val="25000"/>
        </a:spcBef>
        <a:spcAft>
          <a:spcPct val="10000"/>
        </a:spcAft>
        <a:buClr>
          <a:srgbClr val="ABA69F"/>
        </a:buClr>
        <a:buFont typeface="Futura Bk" pitchFamily="34" charset="0"/>
        <a:buChar char="−"/>
        <a:defRPr sz="2400">
          <a:solidFill>
            <a:schemeClr val="tx1"/>
          </a:solidFill>
          <a:latin typeface="+mn-lt"/>
        </a:defRPr>
      </a:lvl2pPr>
      <a:lvl3pPr marL="914400" indent="-228600" algn="l" rtl="0" eaLnBrk="0" fontAlgn="base" hangingPunct="0">
        <a:lnSpc>
          <a:spcPct val="90000"/>
        </a:lnSpc>
        <a:spcBef>
          <a:spcPct val="25000"/>
        </a:spcBef>
        <a:spcAft>
          <a:spcPct val="10000"/>
        </a:spcAft>
        <a:buClr>
          <a:srgbClr val="ABA69F"/>
        </a:buClr>
        <a:buChar char="•"/>
        <a:defRPr sz="2000">
          <a:solidFill>
            <a:schemeClr val="tx1"/>
          </a:solidFill>
          <a:latin typeface="+mn-lt"/>
        </a:defRPr>
      </a:lvl3pPr>
      <a:lvl4pPr marL="1257300" indent="-228600" algn="l" rtl="0" eaLnBrk="0" fontAlgn="base" hangingPunct="0">
        <a:lnSpc>
          <a:spcPct val="90000"/>
        </a:lnSpc>
        <a:spcBef>
          <a:spcPct val="25000"/>
        </a:spcBef>
        <a:spcAft>
          <a:spcPct val="10000"/>
        </a:spcAft>
        <a:buClr>
          <a:srgbClr val="ABA69F"/>
        </a:buClr>
        <a:buFont typeface="Futura Bk" pitchFamily="34" charset="0"/>
        <a:buChar char="−"/>
        <a:defRPr sz="2000">
          <a:solidFill>
            <a:schemeClr val="tx1"/>
          </a:solidFill>
          <a:latin typeface="+mn-lt"/>
        </a:defRPr>
      </a:lvl4pPr>
      <a:lvl5pPr marL="1600200" indent="-228600" algn="l" rtl="0" eaLnBrk="0" fontAlgn="base" hangingPunct="0">
        <a:lnSpc>
          <a:spcPct val="90000"/>
        </a:lnSpc>
        <a:spcBef>
          <a:spcPct val="25000"/>
        </a:spcBef>
        <a:spcAft>
          <a:spcPct val="10000"/>
        </a:spcAft>
        <a:buClr>
          <a:srgbClr val="ABA69F"/>
        </a:buClr>
        <a:buChar char="•"/>
        <a:defRPr sz="2000">
          <a:solidFill>
            <a:schemeClr val="tx1"/>
          </a:solidFill>
          <a:latin typeface="+mn-lt"/>
        </a:defRPr>
      </a:lvl5pPr>
      <a:lvl6pPr marL="2057400" indent="-228600" algn="l" rtl="0" fontAlgn="base">
        <a:lnSpc>
          <a:spcPct val="90000"/>
        </a:lnSpc>
        <a:spcBef>
          <a:spcPct val="25000"/>
        </a:spcBef>
        <a:spcAft>
          <a:spcPct val="10000"/>
        </a:spcAft>
        <a:buClr>
          <a:srgbClr val="ABA69F"/>
        </a:buClr>
        <a:buChar char="•"/>
        <a:defRPr sz="2000">
          <a:solidFill>
            <a:schemeClr val="tx1"/>
          </a:solidFill>
          <a:latin typeface="+mn-lt"/>
        </a:defRPr>
      </a:lvl6pPr>
      <a:lvl7pPr marL="2514600" indent="-228600" algn="l" rtl="0" fontAlgn="base">
        <a:lnSpc>
          <a:spcPct val="90000"/>
        </a:lnSpc>
        <a:spcBef>
          <a:spcPct val="25000"/>
        </a:spcBef>
        <a:spcAft>
          <a:spcPct val="10000"/>
        </a:spcAft>
        <a:buClr>
          <a:srgbClr val="ABA69F"/>
        </a:buClr>
        <a:buChar char="•"/>
        <a:defRPr sz="2000">
          <a:solidFill>
            <a:schemeClr val="tx1"/>
          </a:solidFill>
          <a:latin typeface="+mn-lt"/>
        </a:defRPr>
      </a:lvl7pPr>
      <a:lvl8pPr marL="2971800" indent="-228600" algn="l" rtl="0" fontAlgn="base">
        <a:lnSpc>
          <a:spcPct val="90000"/>
        </a:lnSpc>
        <a:spcBef>
          <a:spcPct val="25000"/>
        </a:spcBef>
        <a:spcAft>
          <a:spcPct val="10000"/>
        </a:spcAft>
        <a:buClr>
          <a:srgbClr val="ABA69F"/>
        </a:buClr>
        <a:buChar char="•"/>
        <a:defRPr sz="2000">
          <a:solidFill>
            <a:schemeClr val="tx1"/>
          </a:solidFill>
          <a:latin typeface="+mn-lt"/>
        </a:defRPr>
      </a:lvl8pPr>
      <a:lvl9pPr marL="3429000" indent="-228600" algn="l" rtl="0" fontAlgn="base">
        <a:lnSpc>
          <a:spcPct val="90000"/>
        </a:lnSpc>
        <a:spcBef>
          <a:spcPct val="25000"/>
        </a:spcBef>
        <a:spcAft>
          <a:spcPct val="10000"/>
        </a:spcAft>
        <a:buClr>
          <a:srgbClr val="ABA69F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</p:pic>
      <p:sp>
        <p:nvSpPr>
          <p:cNvPr id="1149964" name="Rectangle 12"/>
          <p:cNvSpPr>
            <a:spLocks noGrp="1" noChangeArrowheads="1"/>
          </p:cNvSpPr>
          <p:nvPr>
            <p:ph type="title"/>
          </p:nvPr>
        </p:nvSpPr>
        <p:spPr bwMode="white">
          <a:xfrm>
            <a:off x="434975" y="533400"/>
            <a:ext cx="4389438" cy="3481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Transition headline</a:t>
            </a:r>
            <a:br>
              <a:rPr lang="en-US" smtClean="0"/>
            </a:br>
            <a:r>
              <a:rPr lang="en-US" smtClean="0"/>
              <a:t>text goes here</a:t>
            </a:r>
          </a:p>
        </p:txBody>
      </p:sp>
      <p:sp>
        <p:nvSpPr>
          <p:cNvPr id="1149981" name="Freeform 29"/>
          <p:cNvSpPr>
            <a:spLocks/>
          </p:cNvSpPr>
          <p:nvPr/>
        </p:nvSpPr>
        <p:spPr bwMode="auto">
          <a:xfrm>
            <a:off x="-12700" y="4848225"/>
            <a:ext cx="7799388" cy="790575"/>
          </a:xfrm>
          <a:custGeom>
            <a:avLst/>
            <a:gdLst/>
            <a:ahLst/>
            <a:cxnLst>
              <a:cxn ang="0">
                <a:pos x="2451" y="0"/>
              </a:cxn>
              <a:cxn ang="0">
                <a:pos x="0" y="0"/>
              </a:cxn>
              <a:cxn ang="0">
                <a:pos x="0" y="249"/>
              </a:cxn>
              <a:cxn ang="0">
                <a:pos x="2446" y="249"/>
              </a:cxn>
              <a:cxn ang="0">
                <a:pos x="2454" y="229"/>
              </a:cxn>
              <a:cxn ang="0">
                <a:pos x="2375" y="122"/>
              </a:cxn>
              <a:cxn ang="0">
                <a:pos x="2445" y="18"/>
              </a:cxn>
              <a:cxn ang="0">
                <a:pos x="2451" y="0"/>
              </a:cxn>
            </a:cxnLst>
            <a:rect l="0" t="0" r="r" b="b"/>
            <a:pathLst>
              <a:path w="2454" h="249">
                <a:moveTo>
                  <a:pt x="2451" y="0"/>
                </a:moveTo>
                <a:cubicBezTo>
                  <a:pt x="1336" y="0"/>
                  <a:pt x="0" y="0"/>
                  <a:pt x="0" y="0"/>
                </a:cubicBezTo>
                <a:cubicBezTo>
                  <a:pt x="0" y="249"/>
                  <a:pt x="0" y="249"/>
                  <a:pt x="0" y="249"/>
                </a:cubicBezTo>
                <a:cubicBezTo>
                  <a:pt x="1110" y="249"/>
                  <a:pt x="2446" y="249"/>
                  <a:pt x="2446" y="249"/>
                </a:cubicBezTo>
                <a:cubicBezTo>
                  <a:pt x="2454" y="229"/>
                  <a:pt x="2454" y="229"/>
                  <a:pt x="2454" y="229"/>
                </a:cubicBezTo>
                <a:cubicBezTo>
                  <a:pt x="2408" y="219"/>
                  <a:pt x="2375" y="175"/>
                  <a:pt x="2375" y="122"/>
                </a:cubicBezTo>
                <a:cubicBezTo>
                  <a:pt x="2375" y="73"/>
                  <a:pt x="2404" y="32"/>
                  <a:pt x="2445" y="18"/>
                </a:cubicBezTo>
                <a:cubicBezTo>
                  <a:pt x="2451" y="0"/>
                  <a:pt x="2451" y="0"/>
                  <a:pt x="2451" y="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spcBef>
                <a:spcPct val="50000"/>
              </a:spcBef>
              <a:defRPr/>
            </a:pPr>
            <a:endParaRPr lang="en-US"/>
          </a:p>
        </p:txBody>
      </p:sp>
      <p:sp>
        <p:nvSpPr>
          <p:cNvPr id="1149982" name="Freeform 30"/>
          <p:cNvSpPr>
            <a:spLocks/>
          </p:cNvSpPr>
          <p:nvPr/>
        </p:nvSpPr>
        <p:spPr bwMode="auto">
          <a:xfrm>
            <a:off x="7932738" y="4848225"/>
            <a:ext cx="1211262" cy="790575"/>
          </a:xfrm>
          <a:custGeom>
            <a:avLst/>
            <a:gdLst/>
            <a:ahLst/>
            <a:cxnLst>
              <a:cxn ang="0">
                <a:pos x="6" y="231"/>
              </a:cxn>
              <a:cxn ang="0">
                <a:pos x="106" y="124"/>
              </a:cxn>
              <a:cxn ang="0">
                <a:pos x="6" y="17"/>
              </a:cxn>
              <a:cxn ang="0">
                <a:pos x="0" y="17"/>
              </a:cxn>
              <a:cxn ang="0">
                <a:pos x="5" y="0"/>
              </a:cxn>
              <a:cxn ang="0">
                <a:pos x="379" y="0"/>
              </a:cxn>
              <a:cxn ang="0">
                <a:pos x="379" y="249"/>
              </a:cxn>
              <a:cxn ang="0">
                <a:pos x="0" y="249"/>
              </a:cxn>
              <a:cxn ang="0">
                <a:pos x="6" y="231"/>
              </a:cxn>
            </a:cxnLst>
            <a:rect l="0" t="0" r="r" b="b"/>
            <a:pathLst>
              <a:path w="379" h="249">
                <a:moveTo>
                  <a:pt x="6" y="231"/>
                </a:moveTo>
                <a:cubicBezTo>
                  <a:pt x="62" y="231"/>
                  <a:pt x="106" y="183"/>
                  <a:pt x="106" y="124"/>
                </a:cubicBezTo>
                <a:cubicBezTo>
                  <a:pt x="106" y="65"/>
                  <a:pt x="62" y="17"/>
                  <a:pt x="6" y="17"/>
                </a:cubicBezTo>
                <a:cubicBezTo>
                  <a:pt x="4" y="17"/>
                  <a:pt x="2" y="17"/>
                  <a:pt x="0" y="17"/>
                </a:cubicBezTo>
                <a:cubicBezTo>
                  <a:pt x="5" y="0"/>
                  <a:pt x="5" y="0"/>
                  <a:pt x="5" y="0"/>
                </a:cubicBezTo>
                <a:cubicBezTo>
                  <a:pt x="231" y="0"/>
                  <a:pt x="379" y="0"/>
                  <a:pt x="379" y="0"/>
                </a:cubicBezTo>
                <a:cubicBezTo>
                  <a:pt x="379" y="249"/>
                  <a:pt x="379" y="249"/>
                  <a:pt x="379" y="249"/>
                </a:cubicBezTo>
                <a:cubicBezTo>
                  <a:pt x="148" y="249"/>
                  <a:pt x="0" y="249"/>
                  <a:pt x="0" y="249"/>
                </a:cubicBezTo>
                <a:cubicBezTo>
                  <a:pt x="6" y="231"/>
                  <a:pt x="6" y="231"/>
                  <a:pt x="6" y="231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spcBef>
                <a:spcPct val="50000"/>
              </a:spcBef>
              <a:defRPr/>
            </a:pPr>
            <a:endParaRPr lang="en-US"/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7631113" y="4848225"/>
            <a:ext cx="568325" cy="790575"/>
            <a:chOff x="4807" y="3054"/>
            <a:chExt cx="358" cy="498"/>
          </a:xfrm>
        </p:grpSpPr>
        <p:sp>
          <p:nvSpPr>
            <p:cNvPr id="1149983" name="Freeform 31"/>
            <p:cNvSpPr>
              <a:spLocks noEditPoints="1"/>
            </p:cNvSpPr>
            <p:nvPr userDrawn="1"/>
          </p:nvSpPr>
          <p:spPr bwMode="auto">
            <a:xfrm>
              <a:off x="4915" y="3204"/>
              <a:ext cx="250" cy="348"/>
            </a:xfrm>
            <a:custGeom>
              <a:avLst/>
              <a:gdLst/>
              <a:ahLst/>
              <a:cxnLst>
                <a:cxn ang="0">
                  <a:pos x="105" y="0"/>
                </a:cxn>
                <a:cxn ang="0">
                  <a:pos x="62" y="0"/>
                </a:cxn>
                <a:cxn ang="0">
                  <a:pos x="0" y="174"/>
                </a:cxn>
                <a:cxn ang="0">
                  <a:pos x="27" y="174"/>
                </a:cxn>
                <a:cxn ang="0">
                  <a:pos x="53" y="100"/>
                </a:cxn>
                <a:cxn ang="0">
                  <a:pos x="79" y="100"/>
                </a:cxn>
                <a:cxn ang="0">
                  <a:pos x="96" y="89"/>
                </a:cxn>
                <a:cxn ang="0">
                  <a:pos x="120" y="20"/>
                </a:cxn>
                <a:cxn ang="0">
                  <a:pos x="105" y="0"/>
                </a:cxn>
                <a:cxn ang="0">
                  <a:pos x="71" y="86"/>
                </a:cxn>
                <a:cxn ang="0">
                  <a:pos x="58" y="86"/>
                </a:cxn>
                <a:cxn ang="0">
                  <a:pos x="83" y="15"/>
                </a:cxn>
                <a:cxn ang="0">
                  <a:pos x="97" y="15"/>
                </a:cxn>
                <a:cxn ang="0">
                  <a:pos x="71" y="86"/>
                </a:cxn>
              </a:cxnLst>
              <a:rect l="0" t="0" r="r" b="b"/>
              <a:pathLst>
                <a:path w="125" h="174">
                  <a:moveTo>
                    <a:pt x="105" y="0"/>
                  </a:moveTo>
                  <a:cubicBezTo>
                    <a:pt x="62" y="0"/>
                    <a:pt x="62" y="0"/>
                    <a:pt x="62" y="0"/>
                  </a:cubicBezTo>
                  <a:cubicBezTo>
                    <a:pt x="0" y="174"/>
                    <a:pt x="0" y="174"/>
                    <a:pt x="0" y="174"/>
                  </a:cubicBezTo>
                  <a:cubicBezTo>
                    <a:pt x="27" y="174"/>
                    <a:pt x="27" y="174"/>
                    <a:pt x="27" y="174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85" y="100"/>
                    <a:pt x="93" y="98"/>
                    <a:pt x="96" y="89"/>
                  </a:cubicBezTo>
                  <a:cubicBezTo>
                    <a:pt x="99" y="80"/>
                    <a:pt x="116" y="34"/>
                    <a:pt x="120" y="20"/>
                  </a:cubicBezTo>
                  <a:cubicBezTo>
                    <a:pt x="125" y="6"/>
                    <a:pt x="114" y="0"/>
                    <a:pt x="105" y="0"/>
                  </a:cubicBezTo>
                  <a:close/>
                  <a:moveTo>
                    <a:pt x="71" y="86"/>
                  </a:moveTo>
                  <a:cubicBezTo>
                    <a:pt x="58" y="86"/>
                    <a:pt x="58" y="86"/>
                    <a:pt x="58" y="86"/>
                  </a:cubicBezTo>
                  <a:cubicBezTo>
                    <a:pt x="83" y="15"/>
                    <a:pt x="83" y="15"/>
                    <a:pt x="83" y="15"/>
                  </a:cubicBezTo>
                  <a:cubicBezTo>
                    <a:pt x="97" y="15"/>
                    <a:pt x="97" y="15"/>
                    <a:pt x="97" y="15"/>
                  </a:cubicBezTo>
                  <a:cubicBezTo>
                    <a:pt x="71" y="86"/>
                    <a:pt x="71" y="86"/>
                    <a:pt x="71" y="8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spcBef>
                  <a:spcPct val="50000"/>
                </a:spcBef>
                <a:defRPr/>
              </a:pPr>
              <a:endParaRPr lang="en-US"/>
            </a:p>
          </p:txBody>
        </p:sp>
        <p:sp>
          <p:nvSpPr>
            <p:cNvPr id="1149984" name="Freeform 32"/>
            <p:cNvSpPr>
              <a:spLocks/>
            </p:cNvSpPr>
            <p:nvPr userDrawn="1"/>
          </p:nvSpPr>
          <p:spPr bwMode="auto">
            <a:xfrm>
              <a:off x="4807" y="3054"/>
              <a:ext cx="192" cy="344"/>
            </a:xfrm>
            <a:custGeom>
              <a:avLst/>
              <a:gdLst/>
              <a:ahLst/>
              <a:cxnLst>
                <a:cxn ang="0">
                  <a:pos x="92" y="97"/>
                </a:cxn>
                <a:cxn ang="0">
                  <a:pos x="66" y="172"/>
                </a:cxn>
                <a:cxn ang="0">
                  <a:pos x="40" y="172"/>
                </a:cxn>
                <a:cxn ang="0">
                  <a:pos x="68" y="90"/>
                </a:cxn>
                <a:cxn ang="0">
                  <a:pos x="55" y="90"/>
                </a:cxn>
                <a:cxn ang="0">
                  <a:pos x="26" y="172"/>
                </a:cxn>
                <a:cxn ang="0">
                  <a:pos x="0" y="172"/>
                </a:cxn>
                <a:cxn ang="0">
                  <a:pos x="60" y="0"/>
                </a:cxn>
                <a:cxn ang="0">
                  <a:pos x="86" y="0"/>
                </a:cxn>
                <a:cxn ang="0">
                  <a:pos x="60" y="75"/>
                </a:cxn>
                <a:cxn ang="0">
                  <a:pos x="78" y="75"/>
                </a:cxn>
                <a:cxn ang="0">
                  <a:pos x="92" y="97"/>
                </a:cxn>
              </a:cxnLst>
              <a:rect l="0" t="0" r="r" b="b"/>
              <a:pathLst>
                <a:path w="96" h="172">
                  <a:moveTo>
                    <a:pt x="92" y="97"/>
                  </a:moveTo>
                  <a:cubicBezTo>
                    <a:pt x="66" y="172"/>
                    <a:pt x="66" y="172"/>
                    <a:pt x="66" y="172"/>
                  </a:cubicBezTo>
                  <a:cubicBezTo>
                    <a:pt x="40" y="172"/>
                    <a:pt x="40" y="172"/>
                    <a:pt x="40" y="172"/>
                  </a:cubicBezTo>
                  <a:cubicBezTo>
                    <a:pt x="68" y="90"/>
                    <a:pt x="68" y="90"/>
                    <a:pt x="68" y="90"/>
                  </a:cubicBezTo>
                  <a:cubicBezTo>
                    <a:pt x="55" y="90"/>
                    <a:pt x="55" y="90"/>
                    <a:pt x="55" y="90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0" y="172"/>
                    <a:pt x="0" y="172"/>
                    <a:pt x="0" y="172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60" y="75"/>
                    <a:pt x="60" y="75"/>
                    <a:pt x="60" y="75"/>
                  </a:cubicBezTo>
                  <a:cubicBezTo>
                    <a:pt x="78" y="75"/>
                    <a:pt x="78" y="75"/>
                    <a:pt x="78" y="75"/>
                  </a:cubicBezTo>
                  <a:cubicBezTo>
                    <a:pt x="90" y="75"/>
                    <a:pt x="96" y="86"/>
                    <a:pt x="92" y="97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spcBef>
                  <a:spcPct val="50000"/>
                </a:spcBef>
                <a:defRPr/>
              </a:pPr>
              <a:endParaRPr lang="en-US"/>
            </a:p>
          </p:txBody>
        </p:sp>
      </p:grpSp>
    </p:spTree>
  </p:cSld>
  <p:clrMap bg1="dk2" tx1="lt1" bg2="dk1" tx2="lt2" accent1="accent1" accent2="accent2" accent3="accent3" accent4="accent4" accent5="accent5" accent6="accent6" hlink="hlink" folHlink="folHlink"/>
  <p:sldLayoutIdLst>
    <p:sldLayoutId id="2147485035" r:id="rId1"/>
    <p:sldLayoutId id="2147485036" r:id="rId2"/>
    <p:sldLayoutId id="2147485037" r:id="rId3"/>
    <p:sldLayoutId id="2147485038" r:id="rId4"/>
    <p:sldLayoutId id="2147485039" r:id="rId5"/>
    <p:sldLayoutId id="2147485040" r:id="rId6"/>
    <p:sldLayoutId id="2147485041" r:id="rId7"/>
    <p:sldLayoutId id="2147485042" r:id="rId8"/>
    <p:sldLayoutId id="2147485043" r:id="rId9"/>
    <p:sldLayoutId id="2147485044" r:id="rId10"/>
    <p:sldLayoutId id="2147485045" r:id="rId11"/>
  </p:sldLayoutIdLst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9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1149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9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700"/>
                                        <p:tgtEl>
                                          <p:spTgt spid="1149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9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300"/>
                                        <p:tgtEl>
                                          <p:spTgt spid="11499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300" fill="hold"/>
                                        <p:tgtEl>
                                          <p:spTgt spid="1149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00" fill="hold"/>
                                        <p:tgtEl>
                                          <p:spTgt spid="1149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9964" grpId="0"/>
      <p:bldP spid="1149981" grpId="0" animBg="1"/>
      <p:bldP spid="1149982" grpId="0" animBg="1"/>
    </p:bldLst>
  </p:timing>
  <p:txStyles>
    <p:titleStyle>
      <a:lvl1pPr algn="l" rtl="0" eaLnBrk="0" fontAlgn="base" hangingPunct="0">
        <a:spcBef>
          <a:spcPct val="5000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50000"/>
        </a:spcBef>
        <a:spcAft>
          <a:spcPct val="0"/>
        </a:spcAft>
        <a:defRPr sz="4400">
          <a:solidFill>
            <a:schemeClr val="tx1"/>
          </a:solidFill>
          <a:latin typeface="Futura Lt" pitchFamily="34" charset="0"/>
        </a:defRPr>
      </a:lvl2pPr>
      <a:lvl3pPr algn="l" rtl="0" eaLnBrk="0" fontAlgn="base" hangingPunct="0">
        <a:spcBef>
          <a:spcPct val="50000"/>
        </a:spcBef>
        <a:spcAft>
          <a:spcPct val="0"/>
        </a:spcAft>
        <a:defRPr sz="4400">
          <a:solidFill>
            <a:schemeClr val="tx1"/>
          </a:solidFill>
          <a:latin typeface="Futura Lt" pitchFamily="34" charset="0"/>
        </a:defRPr>
      </a:lvl3pPr>
      <a:lvl4pPr algn="l" rtl="0" eaLnBrk="0" fontAlgn="base" hangingPunct="0">
        <a:spcBef>
          <a:spcPct val="50000"/>
        </a:spcBef>
        <a:spcAft>
          <a:spcPct val="0"/>
        </a:spcAft>
        <a:defRPr sz="4400">
          <a:solidFill>
            <a:schemeClr val="tx1"/>
          </a:solidFill>
          <a:latin typeface="Futura Lt" pitchFamily="34" charset="0"/>
        </a:defRPr>
      </a:lvl4pPr>
      <a:lvl5pPr algn="l" rtl="0" eaLnBrk="0" fontAlgn="base" hangingPunct="0">
        <a:spcBef>
          <a:spcPct val="50000"/>
        </a:spcBef>
        <a:spcAft>
          <a:spcPct val="0"/>
        </a:spcAft>
        <a:defRPr sz="4400">
          <a:solidFill>
            <a:schemeClr val="tx1"/>
          </a:solidFill>
          <a:latin typeface="Futura Lt" pitchFamily="34" charset="0"/>
        </a:defRPr>
      </a:lvl5pPr>
      <a:lvl6pPr marL="457200" algn="l" rtl="0" fontAlgn="base">
        <a:spcBef>
          <a:spcPct val="50000"/>
        </a:spcBef>
        <a:spcAft>
          <a:spcPct val="0"/>
        </a:spcAft>
        <a:defRPr sz="4400">
          <a:solidFill>
            <a:schemeClr val="tx1"/>
          </a:solidFill>
          <a:latin typeface="Futura Lt" pitchFamily="34" charset="0"/>
        </a:defRPr>
      </a:lvl6pPr>
      <a:lvl7pPr marL="914400" algn="l" rtl="0" fontAlgn="base">
        <a:spcBef>
          <a:spcPct val="50000"/>
        </a:spcBef>
        <a:spcAft>
          <a:spcPct val="0"/>
        </a:spcAft>
        <a:defRPr sz="4400">
          <a:solidFill>
            <a:schemeClr val="tx1"/>
          </a:solidFill>
          <a:latin typeface="Futura Lt" pitchFamily="34" charset="0"/>
        </a:defRPr>
      </a:lvl7pPr>
      <a:lvl8pPr marL="1371600" algn="l" rtl="0" fontAlgn="base">
        <a:spcBef>
          <a:spcPct val="50000"/>
        </a:spcBef>
        <a:spcAft>
          <a:spcPct val="0"/>
        </a:spcAft>
        <a:defRPr sz="4400">
          <a:solidFill>
            <a:schemeClr val="tx1"/>
          </a:solidFill>
          <a:latin typeface="Futura Lt" pitchFamily="34" charset="0"/>
        </a:defRPr>
      </a:lvl8pPr>
      <a:lvl9pPr marL="1828800" algn="l" rtl="0" fontAlgn="base">
        <a:spcBef>
          <a:spcPct val="50000"/>
        </a:spcBef>
        <a:spcAft>
          <a:spcPct val="0"/>
        </a:spcAft>
        <a:defRPr sz="4400">
          <a:solidFill>
            <a:schemeClr val="tx1"/>
          </a:solidFill>
          <a:latin typeface="Futura L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ct val="30000"/>
        </a:spcBef>
        <a:spcAft>
          <a:spcPct val="10000"/>
        </a:spcAft>
        <a:buClr>
          <a:srgbClr val="B2B3B5"/>
        </a:buClr>
        <a:buSzPct val="7500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571500" indent="-228600" algn="l" rtl="0" eaLnBrk="0" fontAlgn="base" hangingPunct="0">
        <a:lnSpc>
          <a:spcPct val="90000"/>
        </a:lnSpc>
        <a:spcBef>
          <a:spcPct val="10000"/>
        </a:spcBef>
        <a:spcAft>
          <a:spcPct val="10000"/>
        </a:spcAft>
        <a:buClr>
          <a:srgbClr val="B2B3B5"/>
        </a:buClr>
        <a:buFont typeface="Futura Bk" pitchFamily="34" charset="0"/>
        <a:buChar char="−"/>
        <a:defRPr sz="2400">
          <a:solidFill>
            <a:schemeClr val="tx1"/>
          </a:solidFill>
          <a:latin typeface="+mn-lt"/>
        </a:defRPr>
      </a:lvl2pPr>
      <a:lvl3pPr marL="914400" indent="-228600" algn="l" rtl="0" eaLnBrk="0" fontAlgn="base" hangingPunct="0">
        <a:lnSpc>
          <a:spcPct val="90000"/>
        </a:lnSpc>
        <a:spcBef>
          <a:spcPct val="10000"/>
        </a:spcBef>
        <a:spcAft>
          <a:spcPct val="10000"/>
        </a:spcAft>
        <a:buClr>
          <a:srgbClr val="B2B3B5"/>
        </a:buClr>
        <a:buChar char="•"/>
        <a:defRPr sz="2000">
          <a:solidFill>
            <a:schemeClr val="tx1"/>
          </a:solidFill>
          <a:latin typeface="+mn-lt"/>
        </a:defRPr>
      </a:lvl3pPr>
      <a:lvl4pPr marL="1257300" indent="-228600" algn="l" rtl="0" eaLnBrk="0" fontAlgn="base" hangingPunct="0">
        <a:lnSpc>
          <a:spcPct val="90000"/>
        </a:lnSpc>
        <a:spcBef>
          <a:spcPct val="10000"/>
        </a:spcBef>
        <a:spcAft>
          <a:spcPct val="10000"/>
        </a:spcAft>
        <a:buClr>
          <a:srgbClr val="B2B3B5"/>
        </a:buClr>
        <a:buFont typeface="Futura Bk" pitchFamily="34" charset="0"/>
        <a:buChar char="−"/>
        <a:defRPr sz="2000">
          <a:solidFill>
            <a:schemeClr val="tx1"/>
          </a:solidFill>
          <a:latin typeface="+mn-lt"/>
        </a:defRPr>
      </a:lvl4pPr>
      <a:lvl5pPr marL="1600200" indent="-228600" algn="l" rtl="0" eaLnBrk="0" fontAlgn="base" hangingPunct="0">
        <a:lnSpc>
          <a:spcPct val="90000"/>
        </a:lnSpc>
        <a:spcBef>
          <a:spcPct val="10000"/>
        </a:spcBef>
        <a:spcAft>
          <a:spcPct val="10000"/>
        </a:spcAft>
        <a:buClr>
          <a:srgbClr val="B2B3B5"/>
        </a:buClr>
        <a:buChar char="•"/>
        <a:defRPr sz="2000">
          <a:solidFill>
            <a:schemeClr val="tx1"/>
          </a:solidFill>
          <a:latin typeface="+mn-lt"/>
        </a:defRPr>
      </a:lvl5pPr>
      <a:lvl6pPr marL="2057400" indent="-228600" algn="l" rtl="0" fontAlgn="base">
        <a:lnSpc>
          <a:spcPct val="90000"/>
        </a:lnSpc>
        <a:spcBef>
          <a:spcPct val="10000"/>
        </a:spcBef>
        <a:spcAft>
          <a:spcPct val="10000"/>
        </a:spcAft>
        <a:buClr>
          <a:srgbClr val="B2B3B5"/>
        </a:buClr>
        <a:buChar char="•"/>
        <a:defRPr sz="2000">
          <a:solidFill>
            <a:schemeClr val="tx1"/>
          </a:solidFill>
          <a:latin typeface="+mn-lt"/>
        </a:defRPr>
      </a:lvl6pPr>
      <a:lvl7pPr marL="2514600" indent="-228600" algn="l" rtl="0" fontAlgn="base">
        <a:lnSpc>
          <a:spcPct val="90000"/>
        </a:lnSpc>
        <a:spcBef>
          <a:spcPct val="10000"/>
        </a:spcBef>
        <a:spcAft>
          <a:spcPct val="10000"/>
        </a:spcAft>
        <a:buClr>
          <a:srgbClr val="B2B3B5"/>
        </a:buClr>
        <a:buChar char="•"/>
        <a:defRPr sz="2000">
          <a:solidFill>
            <a:schemeClr val="tx1"/>
          </a:solidFill>
          <a:latin typeface="+mn-lt"/>
        </a:defRPr>
      </a:lvl7pPr>
      <a:lvl8pPr marL="2971800" indent="-228600" algn="l" rtl="0" fontAlgn="base">
        <a:lnSpc>
          <a:spcPct val="90000"/>
        </a:lnSpc>
        <a:spcBef>
          <a:spcPct val="10000"/>
        </a:spcBef>
        <a:spcAft>
          <a:spcPct val="10000"/>
        </a:spcAft>
        <a:buClr>
          <a:srgbClr val="B2B3B5"/>
        </a:buClr>
        <a:buChar char="•"/>
        <a:defRPr sz="2000">
          <a:solidFill>
            <a:schemeClr val="tx1"/>
          </a:solidFill>
          <a:latin typeface="+mn-lt"/>
        </a:defRPr>
      </a:lvl8pPr>
      <a:lvl9pPr marL="3429000" indent="-228600" algn="l" rtl="0" fontAlgn="base">
        <a:lnSpc>
          <a:spcPct val="90000"/>
        </a:lnSpc>
        <a:spcBef>
          <a:spcPct val="10000"/>
        </a:spcBef>
        <a:spcAft>
          <a:spcPct val="10000"/>
        </a:spcAft>
        <a:buClr>
          <a:srgbClr val="B2B3B5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28625" y="114300"/>
            <a:ext cx="82454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00050" y="1447800"/>
            <a:ext cx="8272463" cy="463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231879" name="Rectangle 7"/>
          <p:cNvSpPr>
            <a:spLocks noChangeArrowheads="1"/>
          </p:cNvSpPr>
          <p:nvPr/>
        </p:nvSpPr>
        <p:spPr bwMode="ltGray">
          <a:xfrm>
            <a:off x="0" y="1171575"/>
            <a:ext cx="257175" cy="5686425"/>
          </a:xfrm>
          <a:prstGeom prst="rect">
            <a:avLst/>
          </a:prstGeom>
          <a:solidFill>
            <a:srgbClr val="0071B4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50000"/>
              </a:spcBef>
              <a:defRPr/>
            </a:pPr>
            <a:endParaRPr lang="en-US"/>
          </a:p>
        </p:txBody>
      </p:sp>
      <p:sp>
        <p:nvSpPr>
          <p:cNvPr id="1231880" name="Rectangle 8"/>
          <p:cNvSpPr>
            <a:spLocks noChangeArrowheads="1"/>
          </p:cNvSpPr>
          <p:nvPr/>
        </p:nvSpPr>
        <p:spPr bwMode="ltGray">
          <a:xfrm>
            <a:off x="0" y="0"/>
            <a:ext cx="257175" cy="1114425"/>
          </a:xfrm>
          <a:prstGeom prst="rect">
            <a:avLst/>
          </a:prstGeom>
          <a:solidFill>
            <a:srgbClr val="0071B4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50000"/>
              </a:spcBef>
              <a:defRPr/>
            </a:pPr>
            <a:endParaRPr lang="en-US"/>
          </a:p>
        </p:txBody>
      </p:sp>
      <p:pic>
        <p:nvPicPr>
          <p:cNvPr id="6150" name="Picture 12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8350250" y="6261100"/>
            <a:ext cx="555625" cy="4381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23188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38150" y="6550025"/>
            <a:ext cx="387350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0"/>
              </a:spcBef>
              <a:defRPr sz="900">
                <a:solidFill>
                  <a:srgbClr val="848589"/>
                </a:solidFill>
              </a:defRPr>
            </a:lvl1pPr>
          </a:lstStyle>
          <a:p>
            <a:pPr>
              <a:defRPr/>
            </a:pPr>
            <a:fld id="{A86DCC9A-9DAA-4AE9-A94B-083F28ECC1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231886" name="Rectangle 1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6613" y="6550025"/>
            <a:ext cx="1114425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0"/>
              </a:spcBef>
              <a:defRPr sz="900">
                <a:solidFill>
                  <a:srgbClr val="848589"/>
                </a:solidFill>
              </a:defRPr>
            </a:lvl1pPr>
          </a:lstStyle>
          <a:p>
            <a:pPr>
              <a:defRPr/>
            </a:pPr>
            <a:fld id="{5240EAD6-3EC5-459C-84AD-CB51C5AC429E}" type="datetime3">
              <a:rPr lang="en-US"/>
              <a:pPr>
                <a:defRPr/>
              </a:pPr>
              <a:t>12 September 2008</a:t>
            </a:fld>
            <a:endParaRPr lang="en-US"/>
          </a:p>
        </p:txBody>
      </p:sp>
      <p:sp>
        <p:nvSpPr>
          <p:cNvPr id="1231887" name="Rectangle 1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997075" y="6550025"/>
            <a:ext cx="5359400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0"/>
              </a:spcBef>
              <a:defRPr sz="900">
                <a:solidFill>
                  <a:srgbClr val="848589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46" r:id="rId1"/>
    <p:sldLayoutId id="2147485047" r:id="rId2"/>
    <p:sldLayoutId id="2147485048" r:id="rId3"/>
    <p:sldLayoutId id="2147485049" r:id="rId4"/>
    <p:sldLayoutId id="2147485050" r:id="rId5"/>
    <p:sldLayoutId id="2147485051" r:id="rId6"/>
    <p:sldLayoutId id="2147485052" r:id="rId7"/>
    <p:sldLayoutId id="2147485053" r:id="rId8"/>
    <p:sldLayoutId id="2147485054" r:id="rId9"/>
    <p:sldLayoutId id="2147485055" r:id="rId10"/>
    <p:sldLayoutId id="2147485056" r:id="rId11"/>
  </p:sldLayoutIdLst>
  <p:timing>
    <p:tnLst>
      <p:par>
        <p:cTn id="1" dur="indefinite" restart="never" nodeType="tmRoot"/>
      </p:par>
    </p:tnLst>
  </p:timing>
  <p:hf hdr="0" ftr="0"/>
  <p:txStyles>
    <p:titleStyle>
      <a:lvl1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3600">
          <a:solidFill>
            <a:schemeClr val="tx2"/>
          </a:solidFill>
          <a:latin typeface="Futura Bk" pitchFamily="34" charset="0"/>
        </a:defRPr>
      </a:lvl2pPr>
      <a:lvl3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3600">
          <a:solidFill>
            <a:schemeClr val="tx2"/>
          </a:solidFill>
          <a:latin typeface="Futura Bk" pitchFamily="34" charset="0"/>
        </a:defRPr>
      </a:lvl3pPr>
      <a:lvl4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3600">
          <a:solidFill>
            <a:schemeClr val="tx2"/>
          </a:solidFill>
          <a:latin typeface="Futura Bk" pitchFamily="34" charset="0"/>
        </a:defRPr>
      </a:lvl4pPr>
      <a:lvl5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3600">
          <a:solidFill>
            <a:schemeClr val="tx2"/>
          </a:solidFill>
          <a:latin typeface="Futura Bk" pitchFamily="34" charset="0"/>
        </a:defRPr>
      </a:lvl5pPr>
      <a:lvl6pPr marL="457200" algn="l" rtl="0" fontAlgn="base">
        <a:lnSpc>
          <a:spcPct val="90000"/>
        </a:lnSpc>
        <a:spcBef>
          <a:spcPct val="25000"/>
        </a:spcBef>
        <a:spcAft>
          <a:spcPct val="0"/>
        </a:spcAft>
        <a:defRPr sz="3600">
          <a:solidFill>
            <a:schemeClr val="tx2"/>
          </a:solidFill>
          <a:latin typeface="Futura Bk" pitchFamily="34" charset="0"/>
        </a:defRPr>
      </a:lvl6pPr>
      <a:lvl7pPr marL="914400" algn="l" rtl="0" fontAlgn="base">
        <a:lnSpc>
          <a:spcPct val="90000"/>
        </a:lnSpc>
        <a:spcBef>
          <a:spcPct val="25000"/>
        </a:spcBef>
        <a:spcAft>
          <a:spcPct val="0"/>
        </a:spcAft>
        <a:defRPr sz="3600">
          <a:solidFill>
            <a:schemeClr val="tx2"/>
          </a:solidFill>
          <a:latin typeface="Futura Bk" pitchFamily="34" charset="0"/>
        </a:defRPr>
      </a:lvl7pPr>
      <a:lvl8pPr marL="1371600" algn="l" rtl="0" fontAlgn="base">
        <a:lnSpc>
          <a:spcPct val="90000"/>
        </a:lnSpc>
        <a:spcBef>
          <a:spcPct val="25000"/>
        </a:spcBef>
        <a:spcAft>
          <a:spcPct val="0"/>
        </a:spcAft>
        <a:defRPr sz="3600">
          <a:solidFill>
            <a:schemeClr val="tx2"/>
          </a:solidFill>
          <a:latin typeface="Futura Bk" pitchFamily="34" charset="0"/>
        </a:defRPr>
      </a:lvl8pPr>
      <a:lvl9pPr marL="1828800" algn="l" rtl="0" fontAlgn="base">
        <a:lnSpc>
          <a:spcPct val="90000"/>
        </a:lnSpc>
        <a:spcBef>
          <a:spcPct val="25000"/>
        </a:spcBef>
        <a:spcAft>
          <a:spcPct val="0"/>
        </a:spcAft>
        <a:defRPr sz="3600">
          <a:solidFill>
            <a:schemeClr val="tx2"/>
          </a:solidFill>
          <a:latin typeface="Futura Bk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ct val="25000"/>
        </a:spcBef>
        <a:spcAft>
          <a:spcPct val="10000"/>
        </a:spcAft>
        <a:buClr>
          <a:srgbClr val="ABA69F"/>
        </a:buClr>
        <a:buSzPct val="8000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571500" indent="-228600" algn="l" rtl="0" eaLnBrk="0" fontAlgn="base" hangingPunct="0">
        <a:lnSpc>
          <a:spcPct val="90000"/>
        </a:lnSpc>
        <a:spcBef>
          <a:spcPct val="25000"/>
        </a:spcBef>
        <a:spcAft>
          <a:spcPct val="10000"/>
        </a:spcAft>
        <a:buClr>
          <a:srgbClr val="ABA69F"/>
        </a:buClr>
        <a:buFont typeface="Futura Bk" pitchFamily="34" charset="0"/>
        <a:buChar char="−"/>
        <a:defRPr sz="2400">
          <a:solidFill>
            <a:schemeClr val="tx1"/>
          </a:solidFill>
          <a:latin typeface="+mn-lt"/>
        </a:defRPr>
      </a:lvl2pPr>
      <a:lvl3pPr marL="914400" indent="-228600" algn="l" rtl="0" eaLnBrk="0" fontAlgn="base" hangingPunct="0">
        <a:lnSpc>
          <a:spcPct val="90000"/>
        </a:lnSpc>
        <a:spcBef>
          <a:spcPct val="25000"/>
        </a:spcBef>
        <a:spcAft>
          <a:spcPct val="10000"/>
        </a:spcAft>
        <a:buClr>
          <a:srgbClr val="ABA69F"/>
        </a:buClr>
        <a:buChar char="•"/>
        <a:defRPr sz="2000">
          <a:solidFill>
            <a:schemeClr val="tx1"/>
          </a:solidFill>
          <a:latin typeface="+mn-lt"/>
        </a:defRPr>
      </a:lvl3pPr>
      <a:lvl4pPr marL="1257300" indent="-228600" algn="l" rtl="0" eaLnBrk="0" fontAlgn="base" hangingPunct="0">
        <a:lnSpc>
          <a:spcPct val="90000"/>
        </a:lnSpc>
        <a:spcBef>
          <a:spcPct val="25000"/>
        </a:spcBef>
        <a:spcAft>
          <a:spcPct val="10000"/>
        </a:spcAft>
        <a:buClr>
          <a:srgbClr val="ABA69F"/>
        </a:buClr>
        <a:buFont typeface="Futura Bk" pitchFamily="34" charset="0"/>
        <a:buChar char="−"/>
        <a:defRPr sz="2000">
          <a:solidFill>
            <a:schemeClr val="tx1"/>
          </a:solidFill>
          <a:latin typeface="+mn-lt"/>
        </a:defRPr>
      </a:lvl4pPr>
      <a:lvl5pPr marL="1600200" indent="-228600" algn="l" rtl="0" eaLnBrk="0" fontAlgn="base" hangingPunct="0">
        <a:lnSpc>
          <a:spcPct val="90000"/>
        </a:lnSpc>
        <a:spcBef>
          <a:spcPct val="25000"/>
        </a:spcBef>
        <a:spcAft>
          <a:spcPct val="10000"/>
        </a:spcAft>
        <a:buClr>
          <a:srgbClr val="ABA69F"/>
        </a:buClr>
        <a:buChar char="•"/>
        <a:defRPr sz="2000">
          <a:solidFill>
            <a:schemeClr val="tx1"/>
          </a:solidFill>
          <a:latin typeface="+mn-lt"/>
        </a:defRPr>
      </a:lvl5pPr>
      <a:lvl6pPr marL="2057400" indent="-228600" algn="l" rtl="0" fontAlgn="base">
        <a:lnSpc>
          <a:spcPct val="90000"/>
        </a:lnSpc>
        <a:spcBef>
          <a:spcPct val="25000"/>
        </a:spcBef>
        <a:spcAft>
          <a:spcPct val="10000"/>
        </a:spcAft>
        <a:buClr>
          <a:srgbClr val="ABA69F"/>
        </a:buClr>
        <a:buChar char="•"/>
        <a:defRPr sz="2000">
          <a:solidFill>
            <a:schemeClr val="tx1"/>
          </a:solidFill>
          <a:latin typeface="+mn-lt"/>
        </a:defRPr>
      </a:lvl6pPr>
      <a:lvl7pPr marL="2514600" indent="-228600" algn="l" rtl="0" fontAlgn="base">
        <a:lnSpc>
          <a:spcPct val="90000"/>
        </a:lnSpc>
        <a:spcBef>
          <a:spcPct val="25000"/>
        </a:spcBef>
        <a:spcAft>
          <a:spcPct val="10000"/>
        </a:spcAft>
        <a:buClr>
          <a:srgbClr val="ABA69F"/>
        </a:buClr>
        <a:buChar char="•"/>
        <a:defRPr sz="2000">
          <a:solidFill>
            <a:schemeClr val="tx1"/>
          </a:solidFill>
          <a:latin typeface="+mn-lt"/>
        </a:defRPr>
      </a:lvl7pPr>
      <a:lvl8pPr marL="2971800" indent="-228600" algn="l" rtl="0" fontAlgn="base">
        <a:lnSpc>
          <a:spcPct val="90000"/>
        </a:lnSpc>
        <a:spcBef>
          <a:spcPct val="25000"/>
        </a:spcBef>
        <a:spcAft>
          <a:spcPct val="10000"/>
        </a:spcAft>
        <a:buClr>
          <a:srgbClr val="ABA69F"/>
        </a:buClr>
        <a:buChar char="•"/>
        <a:defRPr sz="2000">
          <a:solidFill>
            <a:schemeClr val="tx1"/>
          </a:solidFill>
          <a:latin typeface="+mn-lt"/>
        </a:defRPr>
      </a:lvl8pPr>
      <a:lvl9pPr marL="3429000" indent="-228600" algn="l" rtl="0" fontAlgn="base">
        <a:lnSpc>
          <a:spcPct val="90000"/>
        </a:lnSpc>
        <a:spcBef>
          <a:spcPct val="25000"/>
        </a:spcBef>
        <a:spcAft>
          <a:spcPct val="10000"/>
        </a:spcAft>
        <a:buClr>
          <a:srgbClr val="ABA69F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</p:pic>
      <p:sp>
        <p:nvSpPr>
          <p:cNvPr id="1149964" name="Rectangle 12"/>
          <p:cNvSpPr>
            <a:spLocks noGrp="1" noChangeArrowheads="1"/>
          </p:cNvSpPr>
          <p:nvPr>
            <p:ph type="title"/>
          </p:nvPr>
        </p:nvSpPr>
        <p:spPr bwMode="white">
          <a:xfrm>
            <a:off x="434975" y="533400"/>
            <a:ext cx="4389438" cy="3481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Transition headline</a:t>
            </a:r>
            <a:br>
              <a:rPr lang="en-US" smtClean="0"/>
            </a:br>
            <a:r>
              <a:rPr lang="en-US" smtClean="0"/>
              <a:t>text goes here</a:t>
            </a:r>
          </a:p>
        </p:txBody>
      </p:sp>
      <p:sp>
        <p:nvSpPr>
          <p:cNvPr id="1149981" name="Freeform 29"/>
          <p:cNvSpPr>
            <a:spLocks/>
          </p:cNvSpPr>
          <p:nvPr/>
        </p:nvSpPr>
        <p:spPr bwMode="auto">
          <a:xfrm>
            <a:off x="-12700" y="4848225"/>
            <a:ext cx="7799388" cy="790575"/>
          </a:xfrm>
          <a:custGeom>
            <a:avLst/>
            <a:gdLst/>
            <a:ahLst/>
            <a:cxnLst>
              <a:cxn ang="0">
                <a:pos x="2451" y="0"/>
              </a:cxn>
              <a:cxn ang="0">
                <a:pos x="0" y="0"/>
              </a:cxn>
              <a:cxn ang="0">
                <a:pos x="0" y="249"/>
              </a:cxn>
              <a:cxn ang="0">
                <a:pos x="2446" y="249"/>
              </a:cxn>
              <a:cxn ang="0">
                <a:pos x="2454" y="229"/>
              </a:cxn>
              <a:cxn ang="0">
                <a:pos x="2375" y="122"/>
              </a:cxn>
              <a:cxn ang="0">
                <a:pos x="2445" y="18"/>
              </a:cxn>
              <a:cxn ang="0">
                <a:pos x="2451" y="0"/>
              </a:cxn>
            </a:cxnLst>
            <a:rect l="0" t="0" r="r" b="b"/>
            <a:pathLst>
              <a:path w="2454" h="249">
                <a:moveTo>
                  <a:pt x="2451" y="0"/>
                </a:moveTo>
                <a:cubicBezTo>
                  <a:pt x="1336" y="0"/>
                  <a:pt x="0" y="0"/>
                  <a:pt x="0" y="0"/>
                </a:cubicBezTo>
                <a:cubicBezTo>
                  <a:pt x="0" y="249"/>
                  <a:pt x="0" y="249"/>
                  <a:pt x="0" y="249"/>
                </a:cubicBezTo>
                <a:cubicBezTo>
                  <a:pt x="1110" y="249"/>
                  <a:pt x="2446" y="249"/>
                  <a:pt x="2446" y="249"/>
                </a:cubicBezTo>
                <a:cubicBezTo>
                  <a:pt x="2454" y="229"/>
                  <a:pt x="2454" y="229"/>
                  <a:pt x="2454" y="229"/>
                </a:cubicBezTo>
                <a:cubicBezTo>
                  <a:pt x="2408" y="219"/>
                  <a:pt x="2375" y="175"/>
                  <a:pt x="2375" y="122"/>
                </a:cubicBezTo>
                <a:cubicBezTo>
                  <a:pt x="2375" y="73"/>
                  <a:pt x="2404" y="32"/>
                  <a:pt x="2445" y="18"/>
                </a:cubicBezTo>
                <a:cubicBezTo>
                  <a:pt x="2451" y="0"/>
                  <a:pt x="2451" y="0"/>
                  <a:pt x="2451" y="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spcBef>
                <a:spcPct val="50000"/>
              </a:spcBef>
              <a:defRPr/>
            </a:pPr>
            <a:endParaRPr lang="en-US"/>
          </a:p>
        </p:txBody>
      </p:sp>
      <p:sp>
        <p:nvSpPr>
          <p:cNvPr id="1149982" name="Freeform 30"/>
          <p:cNvSpPr>
            <a:spLocks/>
          </p:cNvSpPr>
          <p:nvPr/>
        </p:nvSpPr>
        <p:spPr bwMode="auto">
          <a:xfrm>
            <a:off x="7932738" y="4848225"/>
            <a:ext cx="1211262" cy="790575"/>
          </a:xfrm>
          <a:custGeom>
            <a:avLst/>
            <a:gdLst/>
            <a:ahLst/>
            <a:cxnLst>
              <a:cxn ang="0">
                <a:pos x="6" y="231"/>
              </a:cxn>
              <a:cxn ang="0">
                <a:pos x="106" y="124"/>
              </a:cxn>
              <a:cxn ang="0">
                <a:pos x="6" y="17"/>
              </a:cxn>
              <a:cxn ang="0">
                <a:pos x="0" y="17"/>
              </a:cxn>
              <a:cxn ang="0">
                <a:pos x="5" y="0"/>
              </a:cxn>
              <a:cxn ang="0">
                <a:pos x="379" y="0"/>
              </a:cxn>
              <a:cxn ang="0">
                <a:pos x="379" y="249"/>
              </a:cxn>
              <a:cxn ang="0">
                <a:pos x="0" y="249"/>
              </a:cxn>
              <a:cxn ang="0">
                <a:pos x="6" y="231"/>
              </a:cxn>
            </a:cxnLst>
            <a:rect l="0" t="0" r="r" b="b"/>
            <a:pathLst>
              <a:path w="379" h="249">
                <a:moveTo>
                  <a:pt x="6" y="231"/>
                </a:moveTo>
                <a:cubicBezTo>
                  <a:pt x="62" y="231"/>
                  <a:pt x="106" y="183"/>
                  <a:pt x="106" y="124"/>
                </a:cubicBezTo>
                <a:cubicBezTo>
                  <a:pt x="106" y="65"/>
                  <a:pt x="62" y="17"/>
                  <a:pt x="6" y="17"/>
                </a:cubicBezTo>
                <a:cubicBezTo>
                  <a:pt x="4" y="17"/>
                  <a:pt x="2" y="17"/>
                  <a:pt x="0" y="17"/>
                </a:cubicBezTo>
                <a:cubicBezTo>
                  <a:pt x="5" y="0"/>
                  <a:pt x="5" y="0"/>
                  <a:pt x="5" y="0"/>
                </a:cubicBezTo>
                <a:cubicBezTo>
                  <a:pt x="231" y="0"/>
                  <a:pt x="379" y="0"/>
                  <a:pt x="379" y="0"/>
                </a:cubicBezTo>
                <a:cubicBezTo>
                  <a:pt x="379" y="249"/>
                  <a:pt x="379" y="249"/>
                  <a:pt x="379" y="249"/>
                </a:cubicBezTo>
                <a:cubicBezTo>
                  <a:pt x="148" y="249"/>
                  <a:pt x="0" y="249"/>
                  <a:pt x="0" y="249"/>
                </a:cubicBezTo>
                <a:cubicBezTo>
                  <a:pt x="6" y="231"/>
                  <a:pt x="6" y="231"/>
                  <a:pt x="6" y="231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spcBef>
                <a:spcPct val="50000"/>
              </a:spcBef>
              <a:defRPr/>
            </a:pPr>
            <a:endParaRPr lang="en-US"/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7631113" y="4848225"/>
            <a:ext cx="568325" cy="790575"/>
            <a:chOff x="4807" y="3054"/>
            <a:chExt cx="358" cy="498"/>
          </a:xfrm>
        </p:grpSpPr>
        <p:sp>
          <p:nvSpPr>
            <p:cNvPr id="1149983" name="Freeform 31"/>
            <p:cNvSpPr>
              <a:spLocks noEditPoints="1"/>
            </p:cNvSpPr>
            <p:nvPr userDrawn="1"/>
          </p:nvSpPr>
          <p:spPr bwMode="auto">
            <a:xfrm>
              <a:off x="4915" y="3204"/>
              <a:ext cx="250" cy="348"/>
            </a:xfrm>
            <a:custGeom>
              <a:avLst/>
              <a:gdLst/>
              <a:ahLst/>
              <a:cxnLst>
                <a:cxn ang="0">
                  <a:pos x="105" y="0"/>
                </a:cxn>
                <a:cxn ang="0">
                  <a:pos x="62" y="0"/>
                </a:cxn>
                <a:cxn ang="0">
                  <a:pos x="0" y="174"/>
                </a:cxn>
                <a:cxn ang="0">
                  <a:pos x="27" y="174"/>
                </a:cxn>
                <a:cxn ang="0">
                  <a:pos x="53" y="100"/>
                </a:cxn>
                <a:cxn ang="0">
                  <a:pos x="79" y="100"/>
                </a:cxn>
                <a:cxn ang="0">
                  <a:pos x="96" y="89"/>
                </a:cxn>
                <a:cxn ang="0">
                  <a:pos x="120" y="20"/>
                </a:cxn>
                <a:cxn ang="0">
                  <a:pos x="105" y="0"/>
                </a:cxn>
                <a:cxn ang="0">
                  <a:pos x="71" y="86"/>
                </a:cxn>
                <a:cxn ang="0">
                  <a:pos x="58" y="86"/>
                </a:cxn>
                <a:cxn ang="0">
                  <a:pos x="83" y="15"/>
                </a:cxn>
                <a:cxn ang="0">
                  <a:pos x="97" y="15"/>
                </a:cxn>
                <a:cxn ang="0">
                  <a:pos x="71" y="86"/>
                </a:cxn>
              </a:cxnLst>
              <a:rect l="0" t="0" r="r" b="b"/>
              <a:pathLst>
                <a:path w="125" h="174">
                  <a:moveTo>
                    <a:pt x="105" y="0"/>
                  </a:moveTo>
                  <a:cubicBezTo>
                    <a:pt x="62" y="0"/>
                    <a:pt x="62" y="0"/>
                    <a:pt x="62" y="0"/>
                  </a:cubicBezTo>
                  <a:cubicBezTo>
                    <a:pt x="0" y="174"/>
                    <a:pt x="0" y="174"/>
                    <a:pt x="0" y="174"/>
                  </a:cubicBezTo>
                  <a:cubicBezTo>
                    <a:pt x="27" y="174"/>
                    <a:pt x="27" y="174"/>
                    <a:pt x="27" y="174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85" y="100"/>
                    <a:pt x="93" y="98"/>
                    <a:pt x="96" y="89"/>
                  </a:cubicBezTo>
                  <a:cubicBezTo>
                    <a:pt x="99" y="80"/>
                    <a:pt x="116" y="34"/>
                    <a:pt x="120" y="20"/>
                  </a:cubicBezTo>
                  <a:cubicBezTo>
                    <a:pt x="125" y="6"/>
                    <a:pt x="114" y="0"/>
                    <a:pt x="105" y="0"/>
                  </a:cubicBezTo>
                  <a:close/>
                  <a:moveTo>
                    <a:pt x="71" y="86"/>
                  </a:moveTo>
                  <a:cubicBezTo>
                    <a:pt x="58" y="86"/>
                    <a:pt x="58" y="86"/>
                    <a:pt x="58" y="86"/>
                  </a:cubicBezTo>
                  <a:cubicBezTo>
                    <a:pt x="83" y="15"/>
                    <a:pt x="83" y="15"/>
                    <a:pt x="83" y="15"/>
                  </a:cubicBezTo>
                  <a:cubicBezTo>
                    <a:pt x="97" y="15"/>
                    <a:pt x="97" y="15"/>
                    <a:pt x="97" y="15"/>
                  </a:cubicBezTo>
                  <a:cubicBezTo>
                    <a:pt x="71" y="86"/>
                    <a:pt x="71" y="86"/>
                    <a:pt x="71" y="8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spcBef>
                  <a:spcPct val="50000"/>
                </a:spcBef>
                <a:defRPr/>
              </a:pPr>
              <a:endParaRPr lang="en-US"/>
            </a:p>
          </p:txBody>
        </p:sp>
        <p:sp>
          <p:nvSpPr>
            <p:cNvPr id="1149984" name="Freeform 32"/>
            <p:cNvSpPr>
              <a:spLocks/>
            </p:cNvSpPr>
            <p:nvPr userDrawn="1"/>
          </p:nvSpPr>
          <p:spPr bwMode="auto">
            <a:xfrm>
              <a:off x="4807" y="3054"/>
              <a:ext cx="192" cy="344"/>
            </a:xfrm>
            <a:custGeom>
              <a:avLst/>
              <a:gdLst/>
              <a:ahLst/>
              <a:cxnLst>
                <a:cxn ang="0">
                  <a:pos x="92" y="97"/>
                </a:cxn>
                <a:cxn ang="0">
                  <a:pos x="66" y="172"/>
                </a:cxn>
                <a:cxn ang="0">
                  <a:pos x="40" y="172"/>
                </a:cxn>
                <a:cxn ang="0">
                  <a:pos x="68" y="90"/>
                </a:cxn>
                <a:cxn ang="0">
                  <a:pos x="55" y="90"/>
                </a:cxn>
                <a:cxn ang="0">
                  <a:pos x="26" y="172"/>
                </a:cxn>
                <a:cxn ang="0">
                  <a:pos x="0" y="172"/>
                </a:cxn>
                <a:cxn ang="0">
                  <a:pos x="60" y="0"/>
                </a:cxn>
                <a:cxn ang="0">
                  <a:pos x="86" y="0"/>
                </a:cxn>
                <a:cxn ang="0">
                  <a:pos x="60" y="75"/>
                </a:cxn>
                <a:cxn ang="0">
                  <a:pos x="78" y="75"/>
                </a:cxn>
                <a:cxn ang="0">
                  <a:pos x="92" y="97"/>
                </a:cxn>
              </a:cxnLst>
              <a:rect l="0" t="0" r="r" b="b"/>
              <a:pathLst>
                <a:path w="96" h="172">
                  <a:moveTo>
                    <a:pt x="92" y="97"/>
                  </a:moveTo>
                  <a:cubicBezTo>
                    <a:pt x="66" y="172"/>
                    <a:pt x="66" y="172"/>
                    <a:pt x="66" y="172"/>
                  </a:cubicBezTo>
                  <a:cubicBezTo>
                    <a:pt x="40" y="172"/>
                    <a:pt x="40" y="172"/>
                    <a:pt x="40" y="172"/>
                  </a:cubicBezTo>
                  <a:cubicBezTo>
                    <a:pt x="68" y="90"/>
                    <a:pt x="68" y="90"/>
                    <a:pt x="68" y="90"/>
                  </a:cubicBezTo>
                  <a:cubicBezTo>
                    <a:pt x="55" y="90"/>
                    <a:pt x="55" y="90"/>
                    <a:pt x="55" y="90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0" y="172"/>
                    <a:pt x="0" y="172"/>
                    <a:pt x="0" y="172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60" y="75"/>
                    <a:pt x="60" y="75"/>
                    <a:pt x="60" y="75"/>
                  </a:cubicBezTo>
                  <a:cubicBezTo>
                    <a:pt x="78" y="75"/>
                    <a:pt x="78" y="75"/>
                    <a:pt x="78" y="75"/>
                  </a:cubicBezTo>
                  <a:cubicBezTo>
                    <a:pt x="90" y="75"/>
                    <a:pt x="96" y="86"/>
                    <a:pt x="92" y="97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spcBef>
                  <a:spcPct val="50000"/>
                </a:spcBef>
                <a:defRPr/>
              </a:pPr>
              <a:endParaRPr lang="en-US"/>
            </a:p>
          </p:txBody>
        </p:sp>
      </p:grpSp>
    </p:spTree>
  </p:cSld>
  <p:clrMap bg1="dk2" tx1="lt1" bg2="dk1" tx2="lt2" accent1="accent1" accent2="accent2" accent3="accent3" accent4="accent4" accent5="accent5" accent6="accent6" hlink="hlink" folHlink="folHlink"/>
  <p:sldLayoutIdLst>
    <p:sldLayoutId id="2147485057" r:id="rId1"/>
    <p:sldLayoutId id="2147485058" r:id="rId2"/>
    <p:sldLayoutId id="2147485059" r:id="rId3"/>
    <p:sldLayoutId id="2147485060" r:id="rId4"/>
    <p:sldLayoutId id="2147485061" r:id="rId5"/>
    <p:sldLayoutId id="2147485062" r:id="rId6"/>
    <p:sldLayoutId id="2147485063" r:id="rId7"/>
    <p:sldLayoutId id="2147485064" r:id="rId8"/>
    <p:sldLayoutId id="2147485065" r:id="rId9"/>
    <p:sldLayoutId id="2147485066" r:id="rId10"/>
    <p:sldLayoutId id="2147485067" r:id="rId11"/>
  </p:sldLayoutIdLst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9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1149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9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700"/>
                                        <p:tgtEl>
                                          <p:spTgt spid="1149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9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300"/>
                                        <p:tgtEl>
                                          <p:spTgt spid="11499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300" fill="hold"/>
                                        <p:tgtEl>
                                          <p:spTgt spid="1149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00" fill="hold"/>
                                        <p:tgtEl>
                                          <p:spTgt spid="1149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9964" grpId="0"/>
      <p:bldP spid="1149981" grpId="0" animBg="1"/>
      <p:bldP spid="1149982" grpId="0" animBg="1"/>
    </p:bldLst>
  </p:timing>
  <p:txStyles>
    <p:titleStyle>
      <a:lvl1pPr algn="l" rtl="0" eaLnBrk="0" fontAlgn="base" hangingPunct="0">
        <a:spcBef>
          <a:spcPct val="5000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50000"/>
        </a:spcBef>
        <a:spcAft>
          <a:spcPct val="0"/>
        </a:spcAft>
        <a:defRPr sz="4400">
          <a:solidFill>
            <a:schemeClr val="tx1"/>
          </a:solidFill>
          <a:latin typeface="Futura Lt" pitchFamily="34" charset="0"/>
        </a:defRPr>
      </a:lvl2pPr>
      <a:lvl3pPr algn="l" rtl="0" eaLnBrk="0" fontAlgn="base" hangingPunct="0">
        <a:spcBef>
          <a:spcPct val="50000"/>
        </a:spcBef>
        <a:spcAft>
          <a:spcPct val="0"/>
        </a:spcAft>
        <a:defRPr sz="4400">
          <a:solidFill>
            <a:schemeClr val="tx1"/>
          </a:solidFill>
          <a:latin typeface="Futura Lt" pitchFamily="34" charset="0"/>
        </a:defRPr>
      </a:lvl3pPr>
      <a:lvl4pPr algn="l" rtl="0" eaLnBrk="0" fontAlgn="base" hangingPunct="0">
        <a:spcBef>
          <a:spcPct val="50000"/>
        </a:spcBef>
        <a:spcAft>
          <a:spcPct val="0"/>
        </a:spcAft>
        <a:defRPr sz="4400">
          <a:solidFill>
            <a:schemeClr val="tx1"/>
          </a:solidFill>
          <a:latin typeface="Futura Lt" pitchFamily="34" charset="0"/>
        </a:defRPr>
      </a:lvl4pPr>
      <a:lvl5pPr algn="l" rtl="0" eaLnBrk="0" fontAlgn="base" hangingPunct="0">
        <a:spcBef>
          <a:spcPct val="50000"/>
        </a:spcBef>
        <a:spcAft>
          <a:spcPct val="0"/>
        </a:spcAft>
        <a:defRPr sz="4400">
          <a:solidFill>
            <a:schemeClr val="tx1"/>
          </a:solidFill>
          <a:latin typeface="Futura Lt" pitchFamily="34" charset="0"/>
        </a:defRPr>
      </a:lvl5pPr>
      <a:lvl6pPr marL="457200" algn="l" rtl="0" fontAlgn="base">
        <a:spcBef>
          <a:spcPct val="50000"/>
        </a:spcBef>
        <a:spcAft>
          <a:spcPct val="0"/>
        </a:spcAft>
        <a:defRPr sz="4400">
          <a:solidFill>
            <a:schemeClr val="tx1"/>
          </a:solidFill>
          <a:latin typeface="Futura Lt" pitchFamily="34" charset="0"/>
        </a:defRPr>
      </a:lvl6pPr>
      <a:lvl7pPr marL="914400" algn="l" rtl="0" fontAlgn="base">
        <a:spcBef>
          <a:spcPct val="50000"/>
        </a:spcBef>
        <a:spcAft>
          <a:spcPct val="0"/>
        </a:spcAft>
        <a:defRPr sz="4400">
          <a:solidFill>
            <a:schemeClr val="tx1"/>
          </a:solidFill>
          <a:latin typeface="Futura Lt" pitchFamily="34" charset="0"/>
        </a:defRPr>
      </a:lvl7pPr>
      <a:lvl8pPr marL="1371600" algn="l" rtl="0" fontAlgn="base">
        <a:spcBef>
          <a:spcPct val="50000"/>
        </a:spcBef>
        <a:spcAft>
          <a:spcPct val="0"/>
        </a:spcAft>
        <a:defRPr sz="4400">
          <a:solidFill>
            <a:schemeClr val="tx1"/>
          </a:solidFill>
          <a:latin typeface="Futura Lt" pitchFamily="34" charset="0"/>
        </a:defRPr>
      </a:lvl8pPr>
      <a:lvl9pPr marL="1828800" algn="l" rtl="0" fontAlgn="base">
        <a:spcBef>
          <a:spcPct val="50000"/>
        </a:spcBef>
        <a:spcAft>
          <a:spcPct val="0"/>
        </a:spcAft>
        <a:defRPr sz="4400">
          <a:solidFill>
            <a:schemeClr val="tx1"/>
          </a:solidFill>
          <a:latin typeface="Futura L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ct val="30000"/>
        </a:spcBef>
        <a:spcAft>
          <a:spcPct val="10000"/>
        </a:spcAft>
        <a:buClr>
          <a:srgbClr val="B2B3B5"/>
        </a:buClr>
        <a:buSzPct val="7500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571500" indent="-228600" algn="l" rtl="0" eaLnBrk="0" fontAlgn="base" hangingPunct="0">
        <a:lnSpc>
          <a:spcPct val="90000"/>
        </a:lnSpc>
        <a:spcBef>
          <a:spcPct val="10000"/>
        </a:spcBef>
        <a:spcAft>
          <a:spcPct val="10000"/>
        </a:spcAft>
        <a:buClr>
          <a:srgbClr val="B2B3B5"/>
        </a:buClr>
        <a:buFont typeface="Futura Bk" pitchFamily="34" charset="0"/>
        <a:buChar char="−"/>
        <a:defRPr sz="2400">
          <a:solidFill>
            <a:schemeClr val="tx1"/>
          </a:solidFill>
          <a:latin typeface="+mn-lt"/>
        </a:defRPr>
      </a:lvl2pPr>
      <a:lvl3pPr marL="914400" indent="-228600" algn="l" rtl="0" eaLnBrk="0" fontAlgn="base" hangingPunct="0">
        <a:lnSpc>
          <a:spcPct val="90000"/>
        </a:lnSpc>
        <a:spcBef>
          <a:spcPct val="10000"/>
        </a:spcBef>
        <a:spcAft>
          <a:spcPct val="10000"/>
        </a:spcAft>
        <a:buClr>
          <a:srgbClr val="B2B3B5"/>
        </a:buClr>
        <a:buChar char="•"/>
        <a:defRPr sz="2000">
          <a:solidFill>
            <a:schemeClr val="tx1"/>
          </a:solidFill>
          <a:latin typeface="+mn-lt"/>
        </a:defRPr>
      </a:lvl3pPr>
      <a:lvl4pPr marL="1257300" indent="-228600" algn="l" rtl="0" eaLnBrk="0" fontAlgn="base" hangingPunct="0">
        <a:lnSpc>
          <a:spcPct val="90000"/>
        </a:lnSpc>
        <a:spcBef>
          <a:spcPct val="10000"/>
        </a:spcBef>
        <a:spcAft>
          <a:spcPct val="10000"/>
        </a:spcAft>
        <a:buClr>
          <a:srgbClr val="B2B3B5"/>
        </a:buClr>
        <a:buFont typeface="Futura Bk" pitchFamily="34" charset="0"/>
        <a:buChar char="−"/>
        <a:defRPr sz="2000">
          <a:solidFill>
            <a:schemeClr val="tx1"/>
          </a:solidFill>
          <a:latin typeface="+mn-lt"/>
        </a:defRPr>
      </a:lvl4pPr>
      <a:lvl5pPr marL="1600200" indent="-228600" algn="l" rtl="0" eaLnBrk="0" fontAlgn="base" hangingPunct="0">
        <a:lnSpc>
          <a:spcPct val="90000"/>
        </a:lnSpc>
        <a:spcBef>
          <a:spcPct val="10000"/>
        </a:spcBef>
        <a:spcAft>
          <a:spcPct val="10000"/>
        </a:spcAft>
        <a:buClr>
          <a:srgbClr val="B2B3B5"/>
        </a:buClr>
        <a:buChar char="•"/>
        <a:defRPr sz="2000">
          <a:solidFill>
            <a:schemeClr val="tx1"/>
          </a:solidFill>
          <a:latin typeface="+mn-lt"/>
        </a:defRPr>
      </a:lvl5pPr>
      <a:lvl6pPr marL="2057400" indent="-228600" algn="l" rtl="0" fontAlgn="base">
        <a:lnSpc>
          <a:spcPct val="90000"/>
        </a:lnSpc>
        <a:spcBef>
          <a:spcPct val="10000"/>
        </a:spcBef>
        <a:spcAft>
          <a:spcPct val="10000"/>
        </a:spcAft>
        <a:buClr>
          <a:srgbClr val="B2B3B5"/>
        </a:buClr>
        <a:buChar char="•"/>
        <a:defRPr sz="2000">
          <a:solidFill>
            <a:schemeClr val="tx1"/>
          </a:solidFill>
          <a:latin typeface="+mn-lt"/>
        </a:defRPr>
      </a:lvl6pPr>
      <a:lvl7pPr marL="2514600" indent="-228600" algn="l" rtl="0" fontAlgn="base">
        <a:lnSpc>
          <a:spcPct val="90000"/>
        </a:lnSpc>
        <a:spcBef>
          <a:spcPct val="10000"/>
        </a:spcBef>
        <a:spcAft>
          <a:spcPct val="10000"/>
        </a:spcAft>
        <a:buClr>
          <a:srgbClr val="B2B3B5"/>
        </a:buClr>
        <a:buChar char="•"/>
        <a:defRPr sz="2000">
          <a:solidFill>
            <a:schemeClr val="tx1"/>
          </a:solidFill>
          <a:latin typeface="+mn-lt"/>
        </a:defRPr>
      </a:lvl7pPr>
      <a:lvl8pPr marL="2971800" indent="-228600" algn="l" rtl="0" fontAlgn="base">
        <a:lnSpc>
          <a:spcPct val="90000"/>
        </a:lnSpc>
        <a:spcBef>
          <a:spcPct val="10000"/>
        </a:spcBef>
        <a:spcAft>
          <a:spcPct val="10000"/>
        </a:spcAft>
        <a:buClr>
          <a:srgbClr val="B2B3B5"/>
        </a:buClr>
        <a:buChar char="•"/>
        <a:defRPr sz="2000">
          <a:solidFill>
            <a:schemeClr val="tx1"/>
          </a:solidFill>
          <a:latin typeface="+mn-lt"/>
        </a:defRPr>
      </a:lvl8pPr>
      <a:lvl9pPr marL="3429000" indent="-228600" algn="l" rtl="0" fontAlgn="base">
        <a:lnSpc>
          <a:spcPct val="90000"/>
        </a:lnSpc>
        <a:spcBef>
          <a:spcPct val="10000"/>
        </a:spcBef>
        <a:spcAft>
          <a:spcPct val="10000"/>
        </a:spcAft>
        <a:buClr>
          <a:srgbClr val="B2B3B5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85750" y="273050"/>
            <a:ext cx="4886325" cy="3062288"/>
          </a:xfrm>
        </p:spPr>
        <p:txBody>
          <a:bodyPr/>
          <a:lstStyle/>
          <a:p>
            <a:pPr eaLnBrk="1" hangingPunct="1"/>
            <a:r>
              <a:rPr lang="en-US" dirty="0" smtClean="0">
                <a:latin typeface="Futura Hv" pitchFamily="34" charset="0"/>
              </a:rPr>
              <a:t>Extreme Data Storage </a:t>
            </a:r>
            <a:r>
              <a:rPr lang="en-US" sz="4000" dirty="0" smtClean="0"/>
              <a:t>– </a:t>
            </a:r>
            <a:r>
              <a:rPr lang="en-US" sz="4000" i="1" dirty="0" smtClean="0"/>
              <a:t>Dealing with Content explosion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spcAft>
                <a:spcPct val="0"/>
              </a:spcAft>
            </a:pPr>
            <a:r>
              <a:rPr lang="en-US" sz="1800" dirty="0" smtClean="0"/>
              <a:t>Srikanth </a:t>
            </a:r>
            <a:r>
              <a:rPr lang="en-US" sz="1800" dirty="0" err="1" smtClean="0"/>
              <a:t>Venkataseshu</a:t>
            </a:r>
            <a:r>
              <a:rPr lang="en-US" sz="1800" dirty="0" smtClean="0"/>
              <a:t> and Pete Brey</a:t>
            </a:r>
          </a:p>
          <a:p>
            <a:pPr eaLnBrk="1" hangingPunct="1">
              <a:lnSpc>
                <a:spcPct val="80000"/>
              </a:lnSpc>
              <a:spcAft>
                <a:spcPct val="0"/>
              </a:spcAft>
            </a:pPr>
            <a:r>
              <a:rPr lang="en-US" sz="1800" dirty="0" smtClean="0"/>
              <a:t>HP StorageWorks, Scalable NAS Division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2590800" y="2921000"/>
            <a:ext cx="4127500" cy="1574800"/>
          </a:xfrm>
          <a:prstGeom prst="ellipse">
            <a:avLst/>
          </a:prstGeom>
          <a:solidFill>
            <a:srgbClr val="EB5F0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9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20675" y="168275"/>
            <a:ext cx="8426450" cy="609600"/>
          </a:xfrm>
        </p:spPr>
        <p:txBody>
          <a:bodyPr/>
          <a:lstStyle/>
          <a:p>
            <a:pPr eaLnBrk="1" hangingPunct="1"/>
            <a:r>
              <a:rPr lang="en-US" sz="2600" dirty="0" smtClean="0"/>
              <a:t>New Business Models Require New Infrastructure Models</a:t>
            </a:r>
          </a:p>
        </p:txBody>
      </p:sp>
      <p:sp>
        <p:nvSpPr>
          <p:cNvPr id="125960" name="Text Box 8"/>
          <p:cNvSpPr txBox="1">
            <a:spLocks noChangeArrowheads="1"/>
          </p:cNvSpPr>
          <p:nvPr/>
        </p:nvSpPr>
        <p:spPr bwMode="auto">
          <a:xfrm>
            <a:off x="2098675" y="1327150"/>
            <a:ext cx="2097088" cy="10160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000" dirty="0"/>
              <a:t>Photo Sharing &amp; Finishing Services</a:t>
            </a:r>
          </a:p>
        </p:txBody>
      </p:sp>
      <p:pic>
        <p:nvPicPr>
          <p:cNvPr id="12292" name="Picture 2" descr="http://h30067.www3.hp.com/Portals/0/AdContent/thumb/G7252004082007_JPG_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27125" y="1511300"/>
            <a:ext cx="952500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7059613" y="3973513"/>
            <a:ext cx="1587500" cy="10160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000" dirty="0"/>
              <a:t>Music and Ringtone Services</a:t>
            </a:r>
          </a:p>
        </p:txBody>
      </p:sp>
      <p:pic>
        <p:nvPicPr>
          <p:cNvPr id="12294" name="Picture 6" descr="C:\Documents and Settings\brey1\Local Settings\Temporary Internet Files\Content.IE5\49STQV6B\j0433832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32675" y="3076575"/>
            <a:ext cx="914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6094413" y="1519238"/>
            <a:ext cx="2079625" cy="70802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000" dirty="0"/>
              <a:t>Streaming Video Services</a:t>
            </a:r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547688" y="2963863"/>
            <a:ext cx="1649412" cy="70802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sz="2000" dirty="0"/>
              <a:t>Security &amp; Surveillance</a:t>
            </a:r>
          </a:p>
        </p:txBody>
      </p:sp>
      <p:sp>
        <p:nvSpPr>
          <p:cNvPr id="13" name="Text Box 8"/>
          <p:cNvSpPr txBox="1">
            <a:spLocks noChangeArrowheads="1"/>
          </p:cNvSpPr>
          <p:nvPr/>
        </p:nvSpPr>
        <p:spPr bwMode="auto">
          <a:xfrm>
            <a:off x="2530475" y="5156200"/>
            <a:ext cx="2011363" cy="10160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000" dirty="0"/>
              <a:t>Online Social Communities / Content Sharing</a:t>
            </a:r>
          </a:p>
        </p:txBody>
      </p:sp>
      <p:pic>
        <p:nvPicPr>
          <p:cNvPr id="12301" name="Picture 3" descr="C:\Documents and Settings\brey1\Local Settings\Temporary Internet Files\Content.IE5\OQZ9ST3D\MPj04021540000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07000" y="1290638"/>
            <a:ext cx="960438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3" name="Picture 1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95863" y="5340350"/>
            <a:ext cx="1477962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Text Box 8"/>
          <p:cNvSpPr txBox="1">
            <a:spLocks noChangeArrowheads="1"/>
          </p:cNvSpPr>
          <p:nvPr/>
        </p:nvSpPr>
        <p:spPr bwMode="auto">
          <a:xfrm>
            <a:off x="6524625" y="5551488"/>
            <a:ext cx="2132013" cy="40005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000" dirty="0"/>
              <a:t>Digital Animation</a:t>
            </a:r>
          </a:p>
        </p:txBody>
      </p:sp>
      <p:pic>
        <p:nvPicPr>
          <p:cNvPr id="12312" name="Picture 28" descr="G4630010122005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27138" y="4872037"/>
            <a:ext cx="1354137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14" name="Picture 31" descr="G401503062005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03275" y="3371850"/>
            <a:ext cx="1223963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16" name="TextBox 24"/>
          <p:cNvSpPr txBox="1">
            <a:spLocks noChangeArrowheads="1"/>
          </p:cNvSpPr>
          <p:nvPr/>
        </p:nvSpPr>
        <p:spPr bwMode="auto">
          <a:xfrm>
            <a:off x="2813050" y="3109913"/>
            <a:ext cx="3714750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50000"/>
              </a:spcBef>
            </a:pPr>
            <a:r>
              <a:rPr lang="en-US" sz="2000" dirty="0">
                <a:latin typeface="Futura Hv" pitchFamily="34" charset="0"/>
              </a:rPr>
              <a:t>Enabled by</a:t>
            </a:r>
            <a:br>
              <a:rPr lang="en-US" sz="2000" dirty="0">
                <a:latin typeface="Futura Hv" pitchFamily="34" charset="0"/>
              </a:rPr>
            </a:br>
            <a:r>
              <a:rPr lang="en-US" sz="1800" dirty="0"/>
              <a:t>Globalization of technology’s reach</a:t>
            </a:r>
            <a:br>
              <a:rPr lang="en-US" sz="1800" dirty="0"/>
            </a:br>
            <a:r>
              <a:rPr lang="en-US" sz="1800" dirty="0"/>
              <a:t>Faster, better, cheaper technology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Web Scale Storage - Challenges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Volatile and Unpredictable growth.</a:t>
            </a:r>
          </a:p>
          <a:p>
            <a:r>
              <a:rPr lang="en-US" dirty="0" smtClean="0"/>
              <a:t>Testing “Efficiency” limits.</a:t>
            </a:r>
          </a:p>
          <a:p>
            <a:r>
              <a:rPr lang="en-US" dirty="0" smtClean="0"/>
              <a:t> Exceptional management issues.</a:t>
            </a:r>
          </a:p>
          <a:p>
            <a:r>
              <a:rPr lang="en-US" dirty="0" smtClean="0"/>
              <a:t> Uptime and SLA predicaments.</a:t>
            </a:r>
          </a:p>
          <a:p>
            <a:r>
              <a:rPr lang="en-US" dirty="0" smtClean="0"/>
              <a:t> Affordability constraints.</a:t>
            </a:r>
          </a:p>
          <a:p>
            <a:r>
              <a:rPr lang="en-US" dirty="0" smtClean="0"/>
              <a:t> Server and Storage Sprawl. </a:t>
            </a:r>
          </a:p>
          <a:p>
            <a:pPr>
              <a:buNone/>
            </a:pP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ransition spd="med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85800"/>
          </a:xfrm>
        </p:spPr>
        <p:txBody>
          <a:bodyPr/>
          <a:lstStyle/>
          <a:p>
            <a:pPr eaLnBrk="1" hangingPunct="1"/>
            <a:r>
              <a:rPr lang="en-US" smtClean="0"/>
              <a:t>Static Media Hosting/Serving </a:t>
            </a:r>
            <a:endParaRPr lang="en-US" smtClean="0">
              <a:solidFill>
                <a:schemeClr val="accent1"/>
              </a:solidFill>
            </a:endParaRPr>
          </a:p>
        </p:txBody>
      </p:sp>
      <p:sp>
        <p:nvSpPr>
          <p:cNvPr id="34819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Static Media Content</a:t>
            </a:r>
          </a:p>
        </p:txBody>
      </p:sp>
      <p:sp>
        <p:nvSpPr>
          <p:cNvPr id="34820" name="Content Placeholder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eaLnBrk="1" hangingPunct="1"/>
            <a:r>
              <a:rPr lang="en-US" sz="2000" dirty="0" smtClean="0"/>
              <a:t>User pictures/text files/blogs</a:t>
            </a:r>
          </a:p>
          <a:p>
            <a:pPr eaLnBrk="1" hangingPunct="1"/>
            <a:r>
              <a:rPr lang="en-US" sz="2000" dirty="0" smtClean="0"/>
              <a:t>Ringtones/wallpapers/rich media portals.</a:t>
            </a:r>
          </a:p>
          <a:p>
            <a:pPr eaLnBrk="1" hangingPunct="1"/>
            <a:r>
              <a:rPr lang="en-US" sz="2000" dirty="0" smtClean="0"/>
              <a:t>Workload characterized by unusual data access patterns. </a:t>
            </a:r>
          </a:p>
          <a:p>
            <a:pPr eaLnBrk="1" hangingPunct="1"/>
            <a:r>
              <a:rPr lang="en-US" sz="2000" dirty="0" smtClean="0"/>
              <a:t>File size range from small thumbnail images to High resolution images (photo sharing).</a:t>
            </a:r>
          </a:p>
          <a:p>
            <a:pPr eaLnBrk="1" hangingPunct="1"/>
            <a:endParaRPr lang="en-US" sz="2000" dirty="0" smtClean="0"/>
          </a:p>
          <a:p>
            <a:pPr eaLnBrk="1" hangingPunct="1"/>
            <a:endParaRPr lang="en-US" dirty="0" smtClean="0"/>
          </a:p>
        </p:txBody>
      </p:sp>
      <p:sp>
        <p:nvSpPr>
          <p:cNvPr id="34821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Challenges</a:t>
            </a:r>
          </a:p>
        </p:txBody>
      </p:sp>
      <p:sp>
        <p:nvSpPr>
          <p:cNvPr id="34822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eaLnBrk="1" hangingPunct="1"/>
            <a:r>
              <a:rPr lang="en-US" sz="2000" dirty="0" smtClean="0">
                <a:solidFill>
                  <a:schemeClr val="accent1"/>
                </a:solidFill>
              </a:rPr>
              <a:t>Explosive Growth in online subscribers.</a:t>
            </a:r>
          </a:p>
          <a:p>
            <a:pPr eaLnBrk="1" hangingPunct="1"/>
            <a:r>
              <a:rPr lang="en-US" sz="2000" dirty="0" smtClean="0">
                <a:solidFill>
                  <a:schemeClr val="accent1"/>
                </a:solidFill>
              </a:rPr>
              <a:t>Load is unpredictable.</a:t>
            </a:r>
          </a:p>
          <a:p>
            <a:pPr eaLnBrk="1" hangingPunct="1"/>
            <a:r>
              <a:rPr lang="en-US" sz="2000" dirty="0" smtClean="0">
                <a:solidFill>
                  <a:schemeClr val="accent1"/>
                </a:solidFill>
              </a:rPr>
              <a:t>Scaling is difficult.</a:t>
            </a:r>
          </a:p>
          <a:p>
            <a:pPr eaLnBrk="1" hangingPunct="1"/>
            <a:r>
              <a:rPr lang="en-US" sz="2000" dirty="0" smtClean="0">
                <a:solidFill>
                  <a:schemeClr val="accent1"/>
                </a:solidFill>
              </a:rPr>
              <a:t>Large investment ahead of demand.</a:t>
            </a:r>
          </a:p>
          <a:p>
            <a:r>
              <a:rPr lang="en-US" sz="2000" dirty="0" smtClean="0">
                <a:solidFill>
                  <a:schemeClr val="accent1"/>
                </a:solidFill>
              </a:rPr>
              <a:t>“Long tail” content</a:t>
            </a:r>
          </a:p>
          <a:p>
            <a:r>
              <a:rPr lang="en-US" sz="2000" dirty="0" smtClean="0">
                <a:solidFill>
                  <a:schemeClr val="accent1"/>
                </a:solidFill>
              </a:rPr>
              <a:t>Throughput stress on the system.</a:t>
            </a:r>
          </a:p>
          <a:p>
            <a:pPr eaLnBrk="1" hangingPunct="1"/>
            <a:endParaRPr lang="en-US" sz="2000" dirty="0" smtClean="0">
              <a:solidFill>
                <a:schemeClr val="accent1"/>
              </a:solidFill>
            </a:endParaRPr>
          </a:p>
          <a:p>
            <a:pPr eaLnBrk="1" hangingPunct="1"/>
            <a:endParaRPr lang="en-US" dirty="0" smtClean="0"/>
          </a:p>
          <a:p>
            <a:pPr eaLnBrk="1" hangingPunct="1"/>
            <a:endParaRPr lang="en-US" dirty="0" smtClean="0"/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6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09600"/>
          </a:xfrm>
        </p:spPr>
        <p:txBody>
          <a:bodyPr/>
          <a:lstStyle/>
          <a:p>
            <a:pPr eaLnBrk="1" hangingPunct="1"/>
            <a:r>
              <a:rPr lang="en-US" smtClean="0"/>
              <a:t>Internet Content Streaming </a:t>
            </a:r>
          </a:p>
        </p:txBody>
      </p:sp>
      <p:sp>
        <p:nvSpPr>
          <p:cNvPr id="40963" name="Text Placeholder 7"/>
          <p:cNvSpPr>
            <a:spLocks noGrp="1"/>
          </p:cNvSpPr>
          <p:nvPr>
            <p:ph type="body" idx="1"/>
          </p:nvPr>
        </p:nvSpPr>
        <p:spPr>
          <a:xfrm>
            <a:off x="457200" y="795601"/>
            <a:ext cx="4040188" cy="639762"/>
          </a:xfrm>
        </p:spPr>
        <p:txBody>
          <a:bodyPr/>
          <a:lstStyle/>
          <a:p>
            <a:pPr eaLnBrk="1" hangingPunct="1"/>
            <a:r>
              <a:rPr lang="en-US" dirty="0" smtClean="0"/>
              <a:t>Enables</a:t>
            </a:r>
          </a:p>
        </p:txBody>
      </p:sp>
      <p:sp>
        <p:nvSpPr>
          <p:cNvPr id="40964" name="Content Placeholder 8"/>
          <p:cNvSpPr>
            <a:spLocks noGrp="1"/>
          </p:cNvSpPr>
          <p:nvPr>
            <p:ph sz="half" idx="2"/>
          </p:nvPr>
        </p:nvSpPr>
        <p:spPr>
          <a:xfrm>
            <a:off x="381000" y="1609536"/>
            <a:ext cx="4040188" cy="3951288"/>
          </a:xfrm>
        </p:spPr>
        <p:txBody>
          <a:bodyPr/>
          <a:lstStyle/>
          <a:p>
            <a:pPr eaLnBrk="1" hangingPunct="1"/>
            <a:r>
              <a:rPr lang="en-US" sz="2000" dirty="0" smtClean="0"/>
              <a:t>Delivery of Video/Audio media files over the internet.</a:t>
            </a:r>
          </a:p>
          <a:p>
            <a:pPr eaLnBrk="1" hangingPunct="1"/>
            <a:r>
              <a:rPr lang="en-US" sz="2000" dirty="0" smtClean="0"/>
              <a:t>Live or Pre-recorded on-demand streaming.</a:t>
            </a:r>
          </a:p>
          <a:p>
            <a:pPr eaLnBrk="1" hangingPunct="1"/>
            <a:r>
              <a:rPr lang="en-US" sz="2000" dirty="0" smtClean="0"/>
              <a:t>Progressive download or True Streaming options.</a:t>
            </a:r>
          </a:p>
          <a:p>
            <a:pPr eaLnBrk="1" hangingPunct="1"/>
            <a:r>
              <a:rPr lang="en-US" sz="2000" dirty="0" smtClean="0"/>
              <a:t>Bandwidth conserving multi-bit rate delivery.</a:t>
            </a:r>
          </a:p>
          <a:p>
            <a:pPr eaLnBrk="1" hangingPunct="1"/>
            <a:r>
              <a:rPr lang="en-US" sz="2000" dirty="0" smtClean="0"/>
              <a:t>Sequential data access of media content.</a:t>
            </a:r>
          </a:p>
          <a:p>
            <a:pPr eaLnBrk="1" hangingPunct="1"/>
            <a:endParaRPr lang="en-US" sz="2000" dirty="0" smtClean="0"/>
          </a:p>
          <a:p>
            <a:pPr eaLnBrk="1" hangingPunct="1">
              <a:buFontTx/>
              <a:buNone/>
            </a:pPr>
            <a:endParaRPr lang="en-US" sz="2000" dirty="0" smtClean="0"/>
          </a:p>
          <a:p>
            <a:pPr eaLnBrk="1" hangingPunct="1"/>
            <a:endParaRPr lang="en-US" sz="2000" dirty="0" smtClean="0"/>
          </a:p>
          <a:p>
            <a:pPr eaLnBrk="1" hangingPunct="1"/>
            <a:endParaRPr lang="en-US" dirty="0" smtClean="0"/>
          </a:p>
        </p:txBody>
      </p:sp>
      <p:sp>
        <p:nvSpPr>
          <p:cNvPr id="40965" name="Text Placeholder 9"/>
          <p:cNvSpPr>
            <a:spLocks noGrp="1"/>
          </p:cNvSpPr>
          <p:nvPr>
            <p:ph type="body" sz="quarter" idx="3"/>
          </p:nvPr>
        </p:nvSpPr>
        <p:spPr>
          <a:xfrm>
            <a:off x="4797425" y="814262"/>
            <a:ext cx="4041775" cy="639762"/>
          </a:xfrm>
        </p:spPr>
        <p:txBody>
          <a:bodyPr/>
          <a:lstStyle/>
          <a:p>
            <a:pPr eaLnBrk="1" hangingPunct="1"/>
            <a:r>
              <a:rPr lang="en-US" dirty="0" smtClean="0"/>
              <a:t>Challenges</a:t>
            </a:r>
          </a:p>
        </p:txBody>
      </p:sp>
      <p:sp>
        <p:nvSpPr>
          <p:cNvPr id="40966" name="Content Placeholder 10"/>
          <p:cNvSpPr>
            <a:spLocks noGrp="1"/>
          </p:cNvSpPr>
          <p:nvPr>
            <p:ph sz="quarter" idx="4"/>
          </p:nvPr>
        </p:nvSpPr>
        <p:spPr>
          <a:xfrm>
            <a:off x="4645025" y="1551996"/>
            <a:ext cx="4041775" cy="4848803"/>
          </a:xfrm>
        </p:spPr>
        <p:txBody>
          <a:bodyPr/>
          <a:lstStyle/>
          <a:p>
            <a:pPr eaLnBrk="1" hangingPunct="1"/>
            <a:r>
              <a:rPr lang="en-US" sz="2000" dirty="0" smtClean="0">
                <a:solidFill>
                  <a:srgbClr val="0070C0"/>
                </a:solidFill>
              </a:rPr>
              <a:t>High volume of concurrent jitter-free stream delivery.</a:t>
            </a:r>
          </a:p>
          <a:p>
            <a:pPr eaLnBrk="1" hangingPunct="1"/>
            <a:r>
              <a:rPr lang="en-US" sz="2000" dirty="0" smtClean="0">
                <a:solidFill>
                  <a:srgbClr val="0070C0"/>
                </a:solidFill>
              </a:rPr>
              <a:t>Linearly scalable storage to accommodate high volume of UGC Videos and/or Premium content.</a:t>
            </a:r>
          </a:p>
          <a:p>
            <a:pPr eaLnBrk="1" hangingPunct="1"/>
            <a:r>
              <a:rPr lang="en-US" sz="2000" dirty="0" smtClean="0">
                <a:solidFill>
                  <a:srgbClr val="0070C0"/>
                </a:solidFill>
              </a:rPr>
              <a:t>Fault tolerant systems to stream content 24X7</a:t>
            </a:r>
          </a:p>
          <a:p>
            <a:pPr eaLnBrk="1" hangingPunct="1"/>
            <a:r>
              <a:rPr lang="en-US" sz="2000" dirty="0" smtClean="0">
                <a:solidFill>
                  <a:srgbClr val="0070C0"/>
                </a:solidFill>
              </a:rPr>
              <a:t>Serve thousands of SD/HD content.</a:t>
            </a:r>
          </a:p>
          <a:p>
            <a:pPr eaLnBrk="1" hangingPunct="1"/>
            <a:r>
              <a:rPr lang="en-US" sz="2000" dirty="0" smtClean="0">
                <a:solidFill>
                  <a:srgbClr val="0070C0"/>
                </a:solidFill>
              </a:rPr>
              <a:t> Maintain high </a:t>
            </a:r>
            <a:r>
              <a:rPr lang="en-US" sz="2000" dirty="0" err="1" smtClean="0">
                <a:solidFill>
                  <a:srgbClr val="0070C0"/>
                </a:solidFill>
              </a:rPr>
              <a:t>QoS</a:t>
            </a:r>
            <a:r>
              <a:rPr lang="en-US" sz="2000" dirty="0" smtClean="0">
                <a:solidFill>
                  <a:srgbClr val="0070C0"/>
                </a:solidFill>
              </a:rPr>
              <a:t>. </a:t>
            </a:r>
          </a:p>
          <a:p>
            <a:pPr eaLnBrk="1" hangingPunct="1"/>
            <a:r>
              <a:rPr lang="en-US" sz="2000" dirty="0" smtClean="0">
                <a:solidFill>
                  <a:srgbClr val="0070C0"/>
                </a:solidFill>
              </a:rPr>
              <a:t>Scalable performance </a:t>
            </a:r>
            <a:r>
              <a:rPr lang="en-US" sz="2000" b="1" i="1" dirty="0" smtClean="0">
                <a:solidFill>
                  <a:srgbClr val="FF0000"/>
                </a:solidFill>
              </a:rPr>
              <a:t>without</a:t>
            </a:r>
            <a:r>
              <a:rPr lang="en-US" sz="2000" dirty="0" smtClean="0"/>
              <a:t> </a:t>
            </a:r>
            <a:r>
              <a:rPr lang="en-US" sz="2000" dirty="0" smtClean="0">
                <a:solidFill>
                  <a:srgbClr val="0070C0"/>
                </a:solidFill>
              </a:rPr>
              <a:t>content duplication</a:t>
            </a:r>
            <a:r>
              <a:rPr lang="en-US" sz="1800" dirty="0" smtClean="0">
                <a:solidFill>
                  <a:srgbClr val="0070C0"/>
                </a:solidFill>
              </a:rPr>
              <a:t>.</a:t>
            </a:r>
          </a:p>
          <a:p>
            <a:pPr eaLnBrk="1" hangingPunct="1"/>
            <a:r>
              <a:rPr lang="en-US" sz="2000" dirty="0" smtClean="0">
                <a:solidFill>
                  <a:srgbClr val="0070C0"/>
                </a:solidFill>
              </a:rPr>
              <a:t>Online archive of “Long tail” Content. </a:t>
            </a:r>
          </a:p>
          <a:p>
            <a:pPr eaLnBrk="1" hangingPunct="1"/>
            <a:endParaRPr lang="en-US" sz="1800" dirty="0" smtClean="0">
              <a:solidFill>
                <a:srgbClr val="0070C0"/>
              </a:solidFill>
            </a:endParaRPr>
          </a:p>
          <a:p>
            <a:pPr eaLnBrk="1" hangingPunct="1"/>
            <a:endParaRPr lang="en-US" dirty="0" smtClean="0"/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2"/>
          <p:cNvSpPr>
            <a:spLocks noChangeArrowheads="1"/>
          </p:cNvSpPr>
          <p:nvPr/>
        </p:nvSpPr>
        <p:spPr bwMode="auto">
          <a:xfrm>
            <a:off x="323850" y="-228400"/>
            <a:ext cx="8655050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>
              <a:lnSpc>
                <a:spcPct val="90000"/>
              </a:lnSpc>
              <a:spcBef>
                <a:spcPct val="25000"/>
              </a:spcBef>
            </a:pPr>
            <a:r>
              <a:rPr lang="en-US" sz="3600" dirty="0" smtClean="0">
                <a:solidFill>
                  <a:schemeClr val="tx2"/>
                </a:solidFill>
                <a:latin typeface="Futura Bk" pitchFamily="34" charset="0"/>
              </a:rPr>
              <a:t>Monolithic and conventional Architecture</a:t>
            </a:r>
            <a:endParaRPr lang="en-US" sz="3600" dirty="0">
              <a:solidFill>
                <a:schemeClr val="tx2"/>
              </a:solidFill>
              <a:latin typeface="Futura Bk" pitchFamily="34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5738813" y="4614863"/>
            <a:ext cx="995362" cy="1038225"/>
            <a:chOff x="1010" y="1515"/>
            <a:chExt cx="619" cy="654"/>
          </a:xfrm>
        </p:grpSpPr>
        <p:sp>
          <p:nvSpPr>
            <p:cNvPr id="35917" name="Rectangle 5"/>
            <p:cNvSpPr>
              <a:spLocks noChangeArrowheads="1"/>
            </p:cNvSpPr>
            <p:nvPr/>
          </p:nvSpPr>
          <p:spPr bwMode="auto">
            <a:xfrm>
              <a:off x="1010" y="1515"/>
              <a:ext cx="619" cy="174"/>
            </a:xfrm>
            <a:prstGeom prst="rect">
              <a:avLst/>
            </a:prstGeom>
            <a:solidFill>
              <a:srgbClr val="64B900"/>
            </a:solidFill>
            <a:ln w="19050" algn="ctr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/>
              <a:r>
                <a:rPr lang="en-US" sz="1200">
                  <a:solidFill>
                    <a:schemeClr val="bg1"/>
                  </a:solidFill>
                  <a:latin typeface="Futura Bk" pitchFamily="34" charset="0"/>
                </a:rPr>
                <a:t>NAS System</a:t>
              </a:r>
            </a:p>
          </p:txBody>
        </p:sp>
        <p:grpSp>
          <p:nvGrpSpPr>
            <p:cNvPr id="3" name="Group 6"/>
            <p:cNvGrpSpPr>
              <a:grpSpLocks/>
            </p:cNvGrpSpPr>
            <p:nvPr/>
          </p:nvGrpSpPr>
          <p:grpSpPr bwMode="auto">
            <a:xfrm>
              <a:off x="1206" y="1824"/>
              <a:ext cx="288" cy="216"/>
              <a:chOff x="1248" y="1974"/>
              <a:chExt cx="288" cy="216"/>
            </a:xfrm>
          </p:grpSpPr>
          <p:sp>
            <p:nvSpPr>
              <p:cNvPr id="35921" name="AutoShape 7"/>
              <p:cNvSpPr>
                <a:spLocks noChangeArrowheads="1"/>
              </p:cNvSpPr>
              <p:nvPr/>
            </p:nvSpPr>
            <p:spPr bwMode="auto">
              <a:xfrm>
                <a:off x="1248" y="1974"/>
                <a:ext cx="126" cy="144"/>
              </a:xfrm>
              <a:prstGeom prst="can">
                <a:avLst>
                  <a:gd name="adj" fmla="val 28571"/>
                </a:avLst>
              </a:prstGeom>
              <a:solidFill>
                <a:schemeClr val="bg2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>
                <a:spAutoFit/>
              </a:bodyPr>
              <a:lstStyle/>
              <a:p>
                <a:endParaRPr lang="en-US">
                  <a:latin typeface="Futura Bk" pitchFamily="34" charset="0"/>
                </a:endParaRPr>
              </a:p>
            </p:txBody>
          </p:sp>
          <p:sp>
            <p:nvSpPr>
              <p:cNvPr id="35922" name="AutoShape 8"/>
              <p:cNvSpPr>
                <a:spLocks noChangeArrowheads="1"/>
              </p:cNvSpPr>
              <p:nvPr/>
            </p:nvSpPr>
            <p:spPr bwMode="auto">
              <a:xfrm>
                <a:off x="1410" y="1980"/>
                <a:ext cx="126" cy="144"/>
              </a:xfrm>
              <a:prstGeom prst="can">
                <a:avLst>
                  <a:gd name="adj" fmla="val 28571"/>
                </a:avLst>
              </a:prstGeom>
              <a:solidFill>
                <a:schemeClr val="bg2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>
                <a:spAutoFit/>
              </a:bodyPr>
              <a:lstStyle/>
              <a:p>
                <a:endParaRPr lang="en-US">
                  <a:latin typeface="Futura Bk" pitchFamily="34" charset="0"/>
                </a:endParaRPr>
              </a:p>
            </p:txBody>
          </p:sp>
          <p:sp>
            <p:nvSpPr>
              <p:cNvPr id="35923" name="AutoShape 9"/>
              <p:cNvSpPr>
                <a:spLocks noChangeArrowheads="1"/>
              </p:cNvSpPr>
              <p:nvPr/>
            </p:nvSpPr>
            <p:spPr bwMode="auto">
              <a:xfrm>
                <a:off x="1326" y="2046"/>
                <a:ext cx="126" cy="144"/>
              </a:xfrm>
              <a:prstGeom prst="can">
                <a:avLst>
                  <a:gd name="adj" fmla="val 28571"/>
                </a:avLst>
              </a:prstGeom>
              <a:solidFill>
                <a:schemeClr val="bg2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>
                <a:spAutoFit/>
              </a:bodyPr>
              <a:lstStyle/>
              <a:p>
                <a:endParaRPr lang="en-US">
                  <a:latin typeface="Futura Bk" pitchFamily="34" charset="0"/>
                </a:endParaRPr>
              </a:p>
            </p:txBody>
          </p:sp>
        </p:grpSp>
        <p:sp>
          <p:nvSpPr>
            <p:cNvPr id="35919" name="Line 10"/>
            <p:cNvSpPr>
              <a:spLocks noChangeShapeType="1"/>
            </p:cNvSpPr>
            <p:nvPr/>
          </p:nvSpPr>
          <p:spPr bwMode="auto">
            <a:xfrm>
              <a:off x="1344" y="1680"/>
              <a:ext cx="0" cy="24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US"/>
            </a:p>
          </p:txBody>
        </p:sp>
        <p:sp>
          <p:nvSpPr>
            <p:cNvPr id="35920" name="Text Box 11"/>
            <p:cNvSpPr txBox="1">
              <a:spLocks noChangeArrowheads="1"/>
            </p:cNvSpPr>
            <p:nvPr/>
          </p:nvSpPr>
          <p:spPr bwMode="auto">
            <a:xfrm>
              <a:off x="1232" y="2034"/>
              <a:ext cx="237" cy="135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800">
                  <a:latin typeface="Futura Bk" pitchFamily="34" charset="0"/>
                </a:rPr>
                <a:t>DAS</a:t>
              </a:r>
            </a:p>
          </p:txBody>
        </p:sp>
      </p:grpSp>
      <p:grpSp>
        <p:nvGrpSpPr>
          <p:cNvPr id="4" name="Group 12"/>
          <p:cNvGrpSpPr>
            <a:grpSpLocks/>
          </p:cNvGrpSpPr>
          <p:nvPr/>
        </p:nvGrpSpPr>
        <p:grpSpPr bwMode="auto">
          <a:xfrm>
            <a:off x="4521200" y="4624388"/>
            <a:ext cx="995363" cy="1038225"/>
            <a:chOff x="1010" y="1515"/>
            <a:chExt cx="619" cy="654"/>
          </a:xfrm>
        </p:grpSpPr>
        <p:sp>
          <p:nvSpPr>
            <p:cNvPr id="35910" name="Rectangle 13"/>
            <p:cNvSpPr>
              <a:spLocks noChangeArrowheads="1"/>
            </p:cNvSpPr>
            <p:nvPr/>
          </p:nvSpPr>
          <p:spPr bwMode="auto">
            <a:xfrm>
              <a:off x="1010" y="1515"/>
              <a:ext cx="619" cy="174"/>
            </a:xfrm>
            <a:prstGeom prst="rect">
              <a:avLst/>
            </a:prstGeom>
            <a:solidFill>
              <a:srgbClr val="64B900"/>
            </a:solidFill>
            <a:ln w="19050" algn="ctr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/>
              <a:r>
                <a:rPr lang="en-US" sz="1200">
                  <a:solidFill>
                    <a:schemeClr val="bg1"/>
                  </a:solidFill>
                  <a:latin typeface="Futura Bk" pitchFamily="34" charset="0"/>
                </a:rPr>
                <a:t>NAS System</a:t>
              </a:r>
            </a:p>
          </p:txBody>
        </p:sp>
        <p:grpSp>
          <p:nvGrpSpPr>
            <p:cNvPr id="5" name="Group 14"/>
            <p:cNvGrpSpPr>
              <a:grpSpLocks/>
            </p:cNvGrpSpPr>
            <p:nvPr/>
          </p:nvGrpSpPr>
          <p:grpSpPr bwMode="auto">
            <a:xfrm>
              <a:off x="1206" y="1824"/>
              <a:ext cx="288" cy="216"/>
              <a:chOff x="1248" y="1974"/>
              <a:chExt cx="288" cy="216"/>
            </a:xfrm>
          </p:grpSpPr>
          <p:sp>
            <p:nvSpPr>
              <p:cNvPr id="35914" name="AutoShape 15"/>
              <p:cNvSpPr>
                <a:spLocks noChangeArrowheads="1"/>
              </p:cNvSpPr>
              <p:nvPr/>
            </p:nvSpPr>
            <p:spPr bwMode="auto">
              <a:xfrm>
                <a:off x="1248" y="1974"/>
                <a:ext cx="126" cy="144"/>
              </a:xfrm>
              <a:prstGeom prst="can">
                <a:avLst>
                  <a:gd name="adj" fmla="val 28571"/>
                </a:avLst>
              </a:prstGeom>
              <a:solidFill>
                <a:schemeClr val="bg2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>
                <a:spAutoFit/>
              </a:bodyPr>
              <a:lstStyle/>
              <a:p>
                <a:endParaRPr lang="en-US">
                  <a:latin typeface="Futura Bk" pitchFamily="34" charset="0"/>
                </a:endParaRPr>
              </a:p>
            </p:txBody>
          </p:sp>
          <p:sp>
            <p:nvSpPr>
              <p:cNvPr id="35915" name="AutoShape 16"/>
              <p:cNvSpPr>
                <a:spLocks noChangeArrowheads="1"/>
              </p:cNvSpPr>
              <p:nvPr/>
            </p:nvSpPr>
            <p:spPr bwMode="auto">
              <a:xfrm>
                <a:off x="1410" y="1980"/>
                <a:ext cx="126" cy="144"/>
              </a:xfrm>
              <a:prstGeom prst="can">
                <a:avLst>
                  <a:gd name="adj" fmla="val 28571"/>
                </a:avLst>
              </a:prstGeom>
              <a:solidFill>
                <a:schemeClr val="bg2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>
                <a:spAutoFit/>
              </a:bodyPr>
              <a:lstStyle/>
              <a:p>
                <a:endParaRPr lang="en-US">
                  <a:latin typeface="Futura Bk" pitchFamily="34" charset="0"/>
                </a:endParaRPr>
              </a:p>
            </p:txBody>
          </p:sp>
          <p:sp>
            <p:nvSpPr>
              <p:cNvPr id="35916" name="AutoShape 17"/>
              <p:cNvSpPr>
                <a:spLocks noChangeArrowheads="1"/>
              </p:cNvSpPr>
              <p:nvPr/>
            </p:nvSpPr>
            <p:spPr bwMode="auto">
              <a:xfrm>
                <a:off x="1326" y="2046"/>
                <a:ext cx="126" cy="144"/>
              </a:xfrm>
              <a:prstGeom prst="can">
                <a:avLst>
                  <a:gd name="adj" fmla="val 28571"/>
                </a:avLst>
              </a:prstGeom>
              <a:solidFill>
                <a:schemeClr val="bg2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>
                <a:spAutoFit/>
              </a:bodyPr>
              <a:lstStyle/>
              <a:p>
                <a:endParaRPr lang="en-US">
                  <a:latin typeface="Futura Bk" pitchFamily="34" charset="0"/>
                </a:endParaRPr>
              </a:p>
            </p:txBody>
          </p:sp>
        </p:grpSp>
        <p:sp>
          <p:nvSpPr>
            <p:cNvPr id="35912" name="Line 18"/>
            <p:cNvSpPr>
              <a:spLocks noChangeShapeType="1"/>
            </p:cNvSpPr>
            <p:nvPr/>
          </p:nvSpPr>
          <p:spPr bwMode="auto">
            <a:xfrm>
              <a:off x="1344" y="1680"/>
              <a:ext cx="0" cy="24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US"/>
            </a:p>
          </p:txBody>
        </p:sp>
        <p:sp>
          <p:nvSpPr>
            <p:cNvPr id="35913" name="Text Box 19"/>
            <p:cNvSpPr txBox="1">
              <a:spLocks noChangeArrowheads="1"/>
            </p:cNvSpPr>
            <p:nvPr/>
          </p:nvSpPr>
          <p:spPr bwMode="auto">
            <a:xfrm>
              <a:off x="1232" y="2034"/>
              <a:ext cx="237" cy="135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800">
                  <a:latin typeface="Futura Bk" pitchFamily="34" charset="0"/>
                </a:rPr>
                <a:t>DAS</a:t>
              </a:r>
            </a:p>
          </p:txBody>
        </p:sp>
      </p:grpSp>
      <p:grpSp>
        <p:nvGrpSpPr>
          <p:cNvPr id="6" name="Group 20"/>
          <p:cNvGrpSpPr>
            <a:grpSpLocks/>
          </p:cNvGrpSpPr>
          <p:nvPr/>
        </p:nvGrpSpPr>
        <p:grpSpPr bwMode="auto">
          <a:xfrm>
            <a:off x="3260725" y="4624388"/>
            <a:ext cx="1044575" cy="1038225"/>
            <a:chOff x="998" y="1515"/>
            <a:chExt cx="645" cy="654"/>
          </a:xfrm>
        </p:grpSpPr>
        <p:sp>
          <p:nvSpPr>
            <p:cNvPr id="35903" name="Rectangle 21"/>
            <p:cNvSpPr>
              <a:spLocks noChangeArrowheads="1"/>
            </p:cNvSpPr>
            <p:nvPr/>
          </p:nvSpPr>
          <p:spPr bwMode="auto">
            <a:xfrm>
              <a:off x="998" y="1515"/>
              <a:ext cx="645" cy="174"/>
            </a:xfrm>
            <a:prstGeom prst="rect">
              <a:avLst/>
            </a:prstGeom>
            <a:solidFill>
              <a:srgbClr val="64B900"/>
            </a:solidFill>
            <a:ln w="19050" algn="ctr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/>
              <a:r>
                <a:rPr lang="en-US" sz="1200">
                  <a:solidFill>
                    <a:schemeClr val="bg1"/>
                  </a:solidFill>
                  <a:latin typeface="Futura Bk" pitchFamily="34" charset="0"/>
                </a:rPr>
                <a:t>NAS System </a:t>
              </a:r>
            </a:p>
          </p:txBody>
        </p:sp>
        <p:grpSp>
          <p:nvGrpSpPr>
            <p:cNvPr id="7" name="Group 22"/>
            <p:cNvGrpSpPr>
              <a:grpSpLocks/>
            </p:cNvGrpSpPr>
            <p:nvPr/>
          </p:nvGrpSpPr>
          <p:grpSpPr bwMode="auto">
            <a:xfrm>
              <a:off x="1206" y="1824"/>
              <a:ext cx="288" cy="216"/>
              <a:chOff x="1248" y="1974"/>
              <a:chExt cx="288" cy="216"/>
            </a:xfrm>
          </p:grpSpPr>
          <p:sp>
            <p:nvSpPr>
              <p:cNvPr id="35907" name="AutoShape 23"/>
              <p:cNvSpPr>
                <a:spLocks noChangeArrowheads="1"/>
              </p:cNvSpPr>
              <p:nvPr/>
            </p:nvSpPr>
            <p:spPr bwMode="auto">
              <a:xfrm>
                <a:off x="1248" y="1974"/>
                <a:ext cx="126" cy="144"/>
              </a:xfrm>
              <a:prstGeom prst="can">
                <a:avLst>
                  <a:gd name="adj" fmla="val 28571"/>
                </a:avLst>
              </a:prstGeom>
              <a:solidFill>
                <a:schemeClr val="bg2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>
                <a:spAutoFit/>
              </a:bodyPr>
              <a:lstStyle/>
              <a:p>
                <a:endParaRPr lang="en-US">
                  <a:latin typeface="Futura Bk" pitchFamily="34" charset="0"/>
                </a:endParaRPr>
              </a:p>
            </p:txBody>
          </p:sp>
          <p:sp>
            <p:nvSpPr>
              <p:cNvPr id="35908" name="AutoShape 24"/>
              <p:cNvSpPr>
                <a:spLocks noChangeArrowheads="1"/>
              </p:cNvSpPr>
              <p:nvPr/>
            </p:nvSpPr>
            <p:spPr bwMode="auto">
              <a:xfrm>
                <a:off x="1410" y="1980"/>
                <a:ext cx="126" cy="144"/>
              </a:xfrm>
              <a:prstGeom prst="can">
                <a:avLst>
                  <a:gd name="adj" fmla="val 28571"/>
                </a:avLst>
              </a:prstGeom>
              <a:solidFill>
                <a:schemeClr val="bg2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>
                <a:spAutoFit/>
              </a:bodyPr>
              <a:lstStyle/>
              <a:p>
                <a:endParaRPr lang="en-US">
                  <a:latin typeface="Futura Bk" pitchFamily="34" charset="0"/>
                </a:endParaRPr>
              </a:p>
            </p:txBody>
          </p:sp>
          <p:sp>
            <p:nvSpPr>
              <p:cNvPr id="35909" name="AutoShape 25"/>
              <p:cNvSpPr>
                <a:spLocks noChangeArrowheads="1"/>
              </p:cNvSpPr>
              <p:nvPr/>
            </p:nvSpPr>
            <p:spPr bwMode="auto">
              <a:xfrm>
                <a:off x="1326" y="2046"/>
                <a:ext cx="126" cy="144"/>
              </a:xfrm>
              <a:prstGeom prst="can">
                <a:avLst>
                  <a:gd name="adj" fmla="val 28571"/>
                </a:avLst>
              </a:prstGeom>
              <a:solidFill>
                <a:schemeClr val="bg2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>
                <a:spAutoFit/>
              </a:bodyPr>
              <a:lstStyle/>
              <a:p>
                <a:endParaRPr lang="en-US">
                  <a:latin typeface="Futura Bk" pitchFamily="34" charset="0"/>
                </a:endParaRPr>
              </a:p>
            </p:txBody>
          </p:sp>
        </p:grpSp>
        <p:sp>
          <p:nvSpPr>
            <p:cNvPr id="35905" name="Line 26"/>
            <p:cNvSpPr>
              <a:spLocks noChangeShapeType="1"/>
            </p:cNvSpPr>
            <p:nvPr/>
          </p:nvSpPr>
          <p:spPr bwMode="auto">
            <a:xfrm>
              <a:off x="1344" y="1680"/>
              <a:ext cx="0" cy="24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US"/>
            </a:p>
          </p:txBody>
        </p:sp>
        <p:sp>
          <p:nvSpPr>
            <p:cNvPr id="35906" name="Text Box 27"/>
            <p:cNvSpPr txBox="1">
              <a:spLocks noChangeArrowheads="1"/>
            </p:cNvSpPr>
            <p:nvPr/>
          </p:nvSpPr>
          <p:spPr bwMode="auto">
            <a:xfrm>
              <a:off x="1232" y="2034"/>
              <a:ext cx="236" cy="135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800">
                  <a:latin typeface="Futura Bk" pitchFamily="34" charset="0"/>
                </a:rPr>
                <a:t>DAS</a:t>
              </a:r>
            </a:p>
          </p:txBody>
        </p:sp>
      </p:grpSp>
      <p:grpSp>
        <p:nvGrpSpPr>
          <p:cNvPr id="8" name="Group 28"/>
          <p:cNvGrpSpPr>
            <a:grpSpLocks/>
          </p:cNvGrpSpPr>
          <p:nvPr/>
        </p:nvGrpSpPr>
        <p:grpSpPr bwMode="auto">
          <a:xfrm>
            <a:off x="7596188" y="4624388"/>
            <a:ext cx="1044575" cy="1038225"/>
            <a:chOff x="998" y="1515"/>
            <a:chExt cx="645" cy="654"/>
          </a:xfrm>
        </p:grpSpPr>
        <p:sp>
          <p:nvSpPr>
            <p:cNvPr id="35896" name="Rectangle 29"/>
            <p:cNvSpPr>
              <a:spLocks noChangeArrowheads="1"/>
            </p:cNvSpPr>
            <p:nvPr/>
          </p:nvSpPr>
          <p:spPr bwMode="auto">
            <a:xfrm>
              <a:off x="998" y="1515"/>
              <a:ext cx="645" cy="174"/>
            </a:xfrm>
            <a:prstGeom prst="rect">
              <a:avLst/>
            </a:prstGeom>
            <a:solidFill>
              <a:srgbClr val="64B900"/>
            </a:solidFill>
            <a:ln w="19050" algn="ctr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/>
              <a:r>
                <a:rPr lang="en-US" sz="1200">
                  <a:solidFill>
                    <a:schemeClr val="bg1"/>
                  </a:solidFill>
                  <a:latin typeface="Futura Bk" pitchFamily="34" charset="0"/>
                </a:rPr>
                <a:t> NAS System</a:t>
              </a:r>
            </a:p>
          </p:txBody>
        </p:sp>
        <p:grpSp>
          <p:nvGrpSpPr>
            <p:cNvPr id="9" name="Group 30"/>
            <p:cNvGrpSpPr>
              <a:grpSpLocks/>
            </p:cNvGrpSpPr>
            <p:nvPr/>
          </p:nvGrpSpPr>
          <p:grpSpPr bwMode="auto">
            <a:xfrm>
              <a:off x="1206" y="1824"/>
              <a:ext cx="288" cy="216"/>
              <a:chOff x="1248" y="1974"/>
              <a:chExt cx="288" cy="216"/>
            </a:xfrm>
          </p:grpSpPr>
          <p:sp>
            <p:nvSpPr>
              <p:cNvPr id="35900" name="AutoShape 31"/>
              <p:cNvSpPr>
                <a:spLocks noChangeArrowheads="1"/>
              </p:cNvSpPr>
              <p:nvPr/>
            </p:nvSpPr>
            <p:spPr bwMode="auto">
              <a:xfrm>
                <a:off x="1248" y="1974"/>
                <a:ext cx="126" cy="144"/>
              </a:xfrm>
              <a:prstGeom prst="can">
                <a:avLst>
                  <a:gd name="adj" fmla="val 28571"/>
                </a:avLst>
              </a:prstGeom>
              <a:solidFill>
                <a:schemeClr val="bg2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>
                <a:spAutoFit/>
              </a:bodyPr>
              <a:lstStyle/>
              <a:p>
                <a:endParaRPr lang="en-US">
                  <a:latin typeface="Futura Bk" pitchFamily="34" charset="0"/>
                </a:endParaRPr>
              </a:p>
            </p:txBody>
          </p:sp>
          <p:sp>
            <p:nvSpPr>
              <p:cNvPr id="35901" name="AutoShape 32"/>
              <p:cNvSpPr>
                <a:spLocks noChangeArrowheads="1"/>
              </p:cNvSpPr>
              <p:nvPr/>
            </p:nvSpPr>
            <p:spPr bwMode="auto">
              <a:xfrm>
                <a:off x="1410" y="1980"/>
                <a:ext cx="126" cy="144"/>
              </a:xfrm>
              <a:prstGeom prst="can">
                <a:avLst>
                  <a:gd name="adj" fmla="val 28571"/>
                </a:avLst>
              </a:prstGeom>
              <a:solidFill>
                <a:schemeClr val="bg2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>
                <a:spAutoFit/>
              </a:bodyPr>
              <a:lstStyle/>
              <a:p>
                <a:endParaRPr lang="en-US">
                  <a:latin typeface="Futura Bk" pitchFamily="34" charset="0"/>
                </a:endParaRPr>
              </a:p>
            </p:txBody>
          </p:sp>
          <p:sp>
            <p:nvSpPr>
              <p:cNvPr id="35902" name="AutoShape 33"/>
              <p:cNvSpPr>
                <a:spLocks noChangeArrowheads="1"/>
              </p:cNvSpPr>
              <p:nvPr/>
            </p:nvSpPr>
            <p:spPr bwMode="auto">
              <a:xfrm>
                <a:off x="1326" y="2046"/>
                <a:ext cx="126" cy="144"/>
              </a:xfrm>
              <a:prstGeom prst="can">
                <a:avLst>
                  <a:gd name="adj" fmla="val 28571"/>
                </a:avLst>
              </a:prstGeom>
              <a:solidFill>
                <a:schemeClr val="bg2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>
                <a:spAutoFit/>
              </a:bodyPr>
              <a:lstStyle/>
              <a:p>
                <a:endParaRPr lang="en-US">
                  <a:latin typeface="Futura Bk" pitchFamily="34" charset="0"/>
                </a:endParaRPr>
              </a:p>
            </p:txBody>
          </p:sp>
        </p:grpSp>
        <p:sp>
          <p:nvSpPr>
            <p:cNvPr id="35898" name="Line 34"/>
            <p:cNvSpPr>
              <a:spLocks noChangeShapeType="1"/>
            </p:cNvSpPr>
            <p:nvPr/>
          </p:nvSpPr>
          <p:spPr bwMode="auto">
            <a:xfrm>
              <a:off x="1344" y="1680"/>
              <a:ext cx="0" cy="24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US"/>
            </a:p>
          </p:txBody>
        </p:sp>
        <p:sp>
          <p:nvSpPr>
            <p:cNvPr id="35899" name="Text Box 35"/>
            <p:cNvSpPr txBox="1">
              <a:spLocks noChangeArrowheads="1"/>
            </p:cNvSpPr>
            <p:nvPr/>
          </p:nvSpPr>
          <p:spPr bwMode="auto">
            <a:xfrm>
              <a:off x="1232" y="2034"/>
              <a:ext cx="236" cy="135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800">
                  <a:latin typeface="Futura Bk" pitchFamily="34" charset="0"/>
                </a:rPr>
                <a:t>DAS</a:t>
              </a:r>
            </a:p>
          </p:txBody>
        </p:sp>
      </p:grpSp>
      <p:sp>
        <p:nvSpPr>
          <p:cNvPr id="35848" name="Rectangle 36"/>
          <p:cNvSpPr>
            <a:spLocks noChangeArrowheads="1"/>
          </p:cNvSpPr>
          <p:nvPr/>
        </p:nvSpPr>
        <p:spPr bwMode="auto">
          <a:xfrm>
            <a:off x="6892925" y="4743450"/>
            <a:ext cx="80963" cy="79375"/>
          </a:xfrm>
          <a:prstGeom prst="rect">
            <a:avLst/>
          </a:prstGeom>
          <a:solidFill>
            <a:schemeClr val="tx2"/>
          </a:solidFill>
          <a:ln w="1905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>
              <a:latin typeface="Futura Bk" pitchFamily="34" charset="0"/>
            </a:endParaRPr>
          </a:p>
        </p:txBody>
      </p:sp>
      <p:sp>
        <p:nvSpPr>
          <p:cNvPr id="35849" name="Rectangle 37"/>
          <p:cNvSpPr>
            <a:spLocks noChangeArrowheads="1"/>
          </p:cNvSpPr>
          <p:nvPr/>
        </p:nvSpPr>
        <p:spPr bwMode="auto">
          <a:xfrm>
            <a:off x="7116763" y="4743450"/>
            <a:ext cx="80962" cy="79375"/>
          </a:xfrm>
          <a:prstGeom prst="rect">
            <a:avLst/>
          </a:prstGeom>
          <a:solidFill>
            <a:schemeClr val="tx2"/>
          </a:solidFill>
          <a:ln w="1905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>
              <a:latin typeface="Futura Bk" pitchFamily="34" charset="0"/>
            </a:endParaRPr>
          </a:p>
        </p:txBody>
      </p:sp>
      <p:sp>
        <p:nvSpPr>
          <p:cNvPr id="35850" name="Rectangle 38"/>
          <p:cNvSpPr>
            <a:spLocks noChangeArrowheads="1"/>
          </p:cNvSpPr>
          <p:nvPr/>
        </p:nvSpPr>
        <p:spPr bwMode="auto">
          <a:xfrm>
            <a:off x="7329488" y="4743450"/>
            <a:ext cx="80962" cy="79375"/>
          </a:xfrm>
          <a:prstGeom prst="rect">
            <a:avLst/>
          </a:prstGeom>
          <a:solidFill>
            <a:schemeClr val="tx2"/>
          </a:solidFill>
          <a:ln w="1905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>
              <a:latin typeface="Futura Bk" pitchFamily="34" charset="0"/>
            </a:endParaRPr>
          </a:p>
        </p:txBody>
      </p:sp>
      <p:sp>
        <p:nvSpPr>
          <p:cNvPr id="35851" name="Text Box 39"/>
          <p:cNvSpPr txBox="1">
            <a:spLocks noChangeArrowheads="1"/>
          </p:cNvSpPr>
          <p:nvPr/>
        </p:nvSpPr>
        <p:spPr bwMode="auto">
          <a:xfrm>
            <a:off x="3330575" y="4414838"/>
            <a:ext cx="261938" cy="2444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>
                <a:latin typeface="Futura Bk" pitchFamily="34" charset="0"/>
              </a:rPr>
              <a:t>1</a:t>
            </a:r>
          </a:p>
        </p:txBody>
      </p:sp>
      <p:sp>
        <p:nvSpPr>
          <p:cNvPr id="35852" name="Text Box 40"/>
          <p:cNvSpPr txBox="1">
            <a:spLocks noChangeArrowheads="1"/>
          </p:cNvSpPr>
          <p:nvPr/>
        </p:nvSpPr>
        <p:spPr bwMode="auto">
          <a:xfrm>
            <a:off x="4576763" y="4405313"/>
            <a:ext cx="261937" cy="2444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>
                <a:latin typeface="Futura Bk" pitchFamily="34" charset="0"/>
              </a:rPr>
              <a:t>2</a:t>
            </a:r>
          </a:p>
        </p:txBody>
      </p:sp>
      <p:sp>
        <p:nvSpPr>
          <p:cNvPr id="35853" name="Text Box 41"/>
          <p:cNvSpPr txBox="1">
            <a:spLocks noChangeArrowheads="1"/>
          </p:cNvSpPr>
          <p:nvPr/>
        </p:nvSpPr>
        <p:spPr bwMode="auto">
          <a:xfrm>
            <a:off x="5786438" y="4395788"/>
            <a:ext cx="261937" cy="2444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>
                <a:latin typeface="Futura Bk" pitchFamily="34" charset="0"/>
              </a:rPr>
              <a:t>3</a:t>
            </a:r>
          </a:p>
        </p:txBody>
      </p:sp>
      <p:sp>
        <p:nvSpPr>
          <p:cNvPr id="35854" name="Text Box 42"/>
          <p:cNvSpPr txBox="1">
            <a:spLocks noChangeArrowheads="1"/>
          </p:cNvSpPr>
          <p:nvPr/>
        </p:nvSpPr>
        <p:spPr bwMode="auto">
          <a:xfrm>
            <a:off x="7610475" y="4405313"/>
            <a:ext cx="339725" cy="2444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>
                <a:latin typeface="Futura Bk" pitchFamily="34" charset="0"/>
              </a:rPr>
              <a:t>20</a:t>
            </a:r>
          </a:p>
        </p:txBody>
      </p:sp>
      <p:sp>
        <p:nvSpPr>
          <p:cNvPr id="35855" name="Rectangle 43"/>
          <p:cNvSpPr>
            <a:spLocks noChangeArrowheads="1"/>
          </p:cNvSpPr>
          <p:nvPr/>
        </p:nvSpPr>
        <p:spPr bwMode="auto">
          <a:xfrm>
            <a:off x="1905000" y="2087563"/>
            <a:ext cx="4052888" cy="274637"/>
          </a:xfrm>
          <a:prstGeom prst="rect">
            <a:avLst/>
          </a:prstGeom>
          <a:solidFill>
            <a:srgbClr val="EB5F01"/>
          </a:solidFill>
          <a:ln w="19050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sz="1200">
                <a:solidFill>
                  <a:schemeClr val="bg1"/>
                </a:solidFill>
                <a:latin typeface="Futura Bk" pitchFamily="34" charset="0"/>
              </a:rPr>
              <a:t>Web Front End or other media access portal (Server Farm)</a:t>
            </a:r>
          </a:p>
        </p:txBody>
      </p:sp>
      <p:sp>
        <p:nvSpPr>
          <p:cNvPr id="35856" name="Rectangle 44"/>
          <p:cNvSpPr>
            <a:spLocks noChangeArrowheads="1"/>
          </p:cNvSpPr>
          <p:nvPr/>
        </p:nvSpPr>
        <p:spPr bwMode="auto">
          <a:xfrm>
            <a:off x="3440113" y="3529013"/>
            <a:ext cx="1130300" cy="274637"/>
          </a:xfrm>
          <a:prstGeom prst="rect">
            <a:avLst/>
          </a:prstGeom>
          <a:solidFill>
            <a:schemeClr val="accent1"/>
          </a:solidFill>
          <a:ln w="19050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sz="1200">
                <a:solidFill>
                  <a:schemeClr val="bg1"/>
                </a:solidFill>
                <a:latin typeface="Futura Bk" pitchFamily="34" charset="0"/>
              </a:rPr>
              <a:t>Load Balancer</a:t>
            </a:r>
          </a:p>
        </p:txBody>
      </p:sp>
      <p:sp>
        <p:nvSpPr>
          <p:cNvPr id="35857" name="Line 46"/>
          <p:cNvSpPr>
            <a:spLocks noChangeShapeType="1"/>
          </p:cNvSpPr>
          <p:nvPr/>
        </p:nvSpPr>
        <p:spPr bwMode="auto">
          <a:xfrm>
            <a:off x="2771775" y="4181475"/>
            <a:ext cx="62674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35858" name="Line 47"/>
          <p:cNvSpPr>
            <a:spLocks noChangeShapeType="1"/>
          </p:cNvSpPr>
          <p:nvPr/>
        </p:nvSpPr>
        <p:spPr bwMode="auto">
          <a:xfrm flipV="1">
            <a:off x="4210050" y="4181475"/>
            <a:ext cx="0" cy="44767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35859" name="Line 48"/>
          <p:cNvSpPr>
            <a:spLocks noChangeShapeType="1"/>
          </p:cNvSpPr>
          <p:nvPr/>
        </p:nvSpPr>
        <p:spPr bwMode="auto">
          <a:xfrm flipV="1">
            <a:off x="5143500" y="4181475"/>
            <a:ext cx="0" cy="44767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35860" name="Line 49"/>
          <p:cNvSpPr>
            <a:spLocks noChangeShapeType="1"/>
          </p:cNvSpPr>
          <p:nvPr/>
        </p:nvSpPr>
        <p:spPr bwMode="auto">
          <a:xfrm flipV="1">
            <a:off x="6105525" y="4171950"/>
            <a:ext cx="0" cy="44767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35861" name="Line 50"/>
          <p:cNvSpPr>
            <a:spLocks noChangeShapeType="1"/>
          </p:cNvSpPr>
          <p:nvPr/>
        </p:nvSpPr>
        <p:spPr bwMode="auto">
          <a:xfrm flipV="1">
            <a:off x="8429625" y="4181475"/>
            <a:ext cx="0" cy="44767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35862" name="Line 51"/>
          <p:cNvSpPr>
            <a:spLocks noChangeShapeType="1"/>
          </p:cNvSpPr>
          <p:nvPr/>
        </p:nvSpPr>
        <p:spPr bwMode="auto">
          <a:xfrm>
            <a:off x="3990975" y="3800475"/>
            <a:ext cx="0" cy="381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35863" name="Line 53"/>
          <p:cNvSpPr>
            <a:spLocks noChangeShapeType="1"/>
          </p:cNvSpPr>
          <p:nvPr/>
        </p:nvSpPr>
        <p:spPr bwMode="auto">
          <a:xfrm>
            <a:off x="3381375" y="2990850"/>
            <a:ext cx="314325" cy="5429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35864" name="Line 54"/>
          <p:cNvSpPr>
            <a:spLocks noChangeShapeType="1"/>
          </p:cNvSpPr>
          <p:nvPr/>
        </p:nvSpPr>
        <p:spPr bwMode="auto">
          <a:xfrm>
            <a:off x="3829050" y="2990850"/>
            <a:ext cx="0" cy="55245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35865" name="Line 55"/>
          <p:cNvSpPr>
            <a:spLocks noChangeShapeType="1"/>
          </p:cNvSpPr>
          <p:nvPr/>
        </p:nvSpPr>
        <p:spPr bwMode="auto">
          <a:xfrm>
            <a:off x="4133850" y="2981325"/>
            <a:ext cx="0" cy="56197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35866" name="Line 56"/>
          <p:cNvSpPr>
            <a:spLocks noChangeShapeType="1"/>
          </p:cNvSpPr>
          <p:nvPr/>
        </p:nvSpPr>
        <p:spPr bwMode="auto">
          <a:xfrm flipH="1">
            <a:off x="4362450" y="2990850"/>
            <a:ext cx="238125" cy="5429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30" name="AutoShape 61"/>
          <p:cNvSpPr>
            <a:spLocks noChangeArrowheads="1"/>
          </p:cNvSpPr>
          <p:nvPr/>
        </p:nvSpPr>
        <p:spPr bwMode="auto">
          <a:xfrm>
            <a:off x="6553200" y="838200"/>
            <a:ext cx="2368550" cy="3000375"/>
          </a:xfrm>
          <a:prstGeom prst="foldedCorner">
            <a:avLst>
              <a:gd name="adj" fmla="val 12500"/>
            </a:avLst>
          </a:prstGeom>
          <a:noFill/>
          <a:ln w="19050">
            <a:noFill/>
            <a:round/>
            <a:headEnd/>
            <a:tailEnd/>
          </a:ln>
          <a:effectLst/>
        </p:spPr>
        <p:txBody>
          <a:bodyPr tIns="91440" bIns="0" anchor="ctr"/>
          <a:lstStyle/>
          <a:p>
            <a:pPr marL="171450" indent="-171450" fontAlgn="auto">
              <a:spcBef>
                <a:spcPts val="600"/>
              </a:spcBef>
              <a:spcAft>
                <a:spcPts val="0"/>
              </a:spcAft>
              <a:buFontTx/>
              <a:buChar char="•"/>
              <a:defRPr/>
            </a:pPr>
            <a:r>
              <a:rPr lang="en-US" sz="1600" dirty="0">
                <a:latin typeface="+mn-lt"/>
                <a:cs typeface="+mn-cs"/>
              </a:rPr>
              <a:t>Scalability Limits</a:t>
            </a:r>
          </a:p>
          <a:p>
            <a:pPr marL="171450" indent="-171450" fontAlgn="auto">
              <a:spcBef>
                <a:spcPts val="600"/>
              </a:spcBef>
              <a:spcAft>
                <a:spcPts val="0"/>
              </a:spcAft>
              <a:buFontTx/>
              <a:buChar char="•"/>
              <a:defRPr/>
            </a:pPr>
            <a:r>
              <a:rPr lang="en-US" sz="1600" dirty="0">
                <a:latin typeface="+mn-lt"/>
                <a:cs typeface="+mn-cs"/>
              </a:rPr>
              <a:t>Unbalanced Load </a:t>
            </a:r>
            <a:endParaRPr lang="en-US" sz="1600" dirty="0" smtClean="0">
              <a:latin typeface="+mn-lt"/>
              <a:cs typeface="+mn-cs"/>
            </a:endParaRPr>
          </a:p>
          <a:p>
            <a:pPr marL="171450" indent="-171450" fontAlgn="auto">
              <a:spcBef>
                <a:spcPts val="600"/>
              </a:spcBef>
              <a:spcAft>
                <a:spcPts val="0"/>
              </a:spcAft>
              <a:buFontTx/>
              <a:buChar char="•"/>
              <a:defRPr/>
            </a:pPr>
            <a:r>
              <a:rPr lang="en-US" dirty="0" smtClean="0">
                <a:latin typeface="+mn-lt"/>
              </a:rPr>
              <a:t>Increased data footprint</a:t>
            </a:r>
            <a:endParaRPr lang="en-US" sz="1600" dirty="0">
              <a:latin typeface="+mn-lt"/>
              <a:cs typeface="+mn-cs"/>
            </a:endParaRPr>
          </a:p>
          <a:p>
            <a:pPr marL="171450" indent="-171450" fontAlgn="auto">
              <a:spcBef>
                <a:spcPts val="600"/>
              </a:spcBef>
              <a:spcAft>
                <a:spcPts val="0"/>
              </a:spcAft>
              <a:buFontTx/>
              <a:buChar char="•"/>
              <a:defRPr/>
            </a:pPr>
            <a:r>
              <a:rPr lang="en-US" sz="1600" dirty="0">
                <a:latin typeface="+mn-lt"/>
                <a:cs typeface="+mn-cs"/>
              </a:rPr>
              <a:t>Poor utilization</a:t>
            </a:r>
          </a:p>
          <a:p>
            <a:pPr marL="171450" indent="-171450" fontAlgn="auto">
              <a:spcBef>
                <a:spcPts val="600"/>
              </a:spcBef>
              <a:spcAft>
                <a:spcPts val="0"/>
              </a:spcAft>
              <a:buFontTx/>
              <a:buChar char="•"/>
              <a:defRPr/>
            </a:pPr>
            <a:r>
              <a:rPr lang="en-US" sz="1600" dirty="0">
                <a:latin typeface="+mn-lt"/>
                <a:cs typeface="+mn-cs"/>
              </a:rPr>
              <a:t> Multiple name space</a:t>
            </a:r>
          </a:p>
          <a:p>
            <a:pPr marL="171450" indent="-171450" fontAlgn="auto">
              <a:spcBef>
                <a:spcPts val="600"/>
              </a:spcBef>
              <a:spcAft>
                <a:spcPts val="0"/>
              </a:spcAft>
              <a:buFontTx/>
              <a:buChar char="•"/>
              <a:defRPr/>
            </a:pPr>
            <a:r>
              <a:rPr lang="en-US" sz="1600" dirty="0">
                <a:latin typeface="+mn-lt"/>
                <a:cs typeface="+mn-cs"/>
              </a:rPr>
              <a:t>Large number of NFS/CIFS Mounts </a:t>
            </a:r>
          </a:p>
          <a:p>
            <a:pPr fontAlgn="auto">
              <a:spcBef>
                <a:spcPts val="600"/>
              </a:spcBef>
              <a:spcAft>
                <a:spcPts val="0"/>
              </a:spcAft>
              <a:buFontTx/>
              <a:buChar char="•"/>
              <a:defRPr/>
            </a:pPr>
            <a:r>
              <a:rPr lang="en-US" sz="1600" dirty="0">
                <a:latin typeface="+mn-lt"/>
                <a:cs typeface="+mn-cs"/>
              </a:rPr>
              <a:t>Complex management</a:t>
            </a:r>
          </a:p>
          <a:p>
            <a:pPr fontAlgn="auto">
              <a:spcBef>
                <a:spcPts val="600"/>
              </a:spcBef>
              <a:spcAft>
                <a:spcPts val="0"/>
              </a:spcAft>
              <a:buFontTx/>
              <a:buChar char="•"/>
              <a:defRPr/>
            </a:pPr>
            <a:r>
              <a:rPr lang="en-US" sz="1600" dirty="0">
                <a:latin typeface="+mn-lt"/>
                <a:cs typeface="+mn-cs"/>
              </a:rPr>
              <a:t> High cost solution</a:t>
            </a:r>
            <a:r>
              <a:rPr lang="en-US" sz="1400" dirty="0">
                <a:latin typeface="+mn-lt"/>
                <a:cs typeface="+mn-cs"/>
              </a:rPr>
              <a:t>.</a:t>
            </a:r>
          </a:p>
        </p:txBody>
      </p:sp>
      <p:pic>
        <p:nvPicPr>
          <p:cNvPr id="35868" name="Picture 62" descr="Cloud &amp; Client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90800" y="666750"/>
            <a:ext cx="2720975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5869" name="Straight Arrow Connector 70"/>
          <p:cNvCxnSpPr>
            <a:cxnSpLocks noChangeShapeType="1"/>
            <a:endCxn id="35870" idx="2"/>
          </p:cNvCxnSpPr>
          <p:nvPr/>
        </p:nvCxnSpPr>
        <p:spPr bwMode="auto">
          <a:xfrm rot="16200000" flipV="1">
            <a:off x="2364581" y="3126582"/>
            <a:ext cx="1443037" cy="1295400"/>
          </a:xfrm>
          <a:prstGeom prst="straightConnector1">
            <a:avLst/>
          </a:prstGeom>
          <a:noFill/>
          <a:ln w="19050" algn="ctr">
            <a:solidFill>
              <a:schemeClr val="tx1"/>
            </a:solidFill>
            <a:prstDash val="sysDash"/>
            <a:round/>
            <a:headEnd/>
            <a:tailEnd type="arrow" w="med" len="med"/>
          </a:ln>
        </p:spPr>
      </p:cxnSp>
      <p:sp>
        <p:nvSpPr>
          <p:cNvPr id="35870" name="TextBox 71"/>
          <p:cNvSpPr txBox="1">
            <a:spLocks noChangeArrowheads="1"/>
          </p:cNvSpPr>
          <p:nvPr/>
        </p:nvSpPr>
        <p:spPr bwMode="auto">
          <a:xfrm flipH="1">
            <a:off x="2133600" y="2590800"/>
            <a:ext cx="609600" cy="461963"/>
          </a:xfrm>
          <a:prstGeom prst="rect">
            <a:avLst/>
          </a:prstGeom>
          <a:solidFill>
            <a:srgbClr val="FF6600">
              <a:alpha val="87057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>
                <a:latin typeface="Futura Bk" pitchFamily="34" charset="0"/>
              </a:rPr>
              <a:t>App Server</a:t>
            </a:r>
            <a:endParaRPr lang="en-US">
              <a:latin typeface="Futura Bk" pitchFamily="34" charset="0"/>
            </a:endParaRPr>
          </a:p>
        </p:txBody>
      </p:sp>
      <p:sp>
        <p:nvSpPr>
          <p:cNvPr id="35871" name="TextBox 72"/>
          <p:cNvSpPr txBox="1">
            <a:spLocks noChangeArrowheads="1"/>
          </p:cNvSpPr>
          <p:nvPr/>
        </p:nvSpPr>
        <p:spPr bwMode="auto">
          <a:xfrm flipH="1">
            <a:off x="2895600" y="2590800"/>
            <a:ext cx="609600" cy="461963"/>
          </a:xfrm>
          <a:prstGeom prst="rect">
            <a:avLst/>
          </a:prstGeom>
          <a:solidFill>
            <a:srgbClr val="FF6600">
              <a:alpha val="87057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>
                <a:latin typeface="Futura Bk" pitchFamily="34" charset="0"/>
              </a:rPr>
              <a:t>App Server</a:t>
            </a:r>
            <a:endParaRPr lang="en-US">
              <a:latin typeface="Futura Bk" pitchFamily="34" charset="0"/>
            </a:endParaRPr>
          </a:p>
        </p:txBody>
      </p:sp>
      <p:sp>
        <p:nvSpPr>
          <p:cNvPr id="35872" name="TextBox 73"/>
          <p:cNvSpPr txBox="1">
            <a:spLocks noChangeArrowheads="1"/>
          </p:cNvSpPr>
          <p:nvPr/>
        </p:nvSpPr>
        <p:spPr bwMode="auto">
          <a:xfrm flipH="1">
            <a:off x="3657600" y="2590800"/>
            <a:ext cx="609600" cy="461963"/>
          </a:xfrm>
          <a:prstGeom prst="rect">
            <a:avLst/>
          </a:prstGeom>
          <a:solidFill>
            <a:srgbClr val="FF6600">
              <a:alpha val="87057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>
                <a:latin typeface="Futura Bk" pitchFamily="34" charset="0"/>
              </a:rPr>
              <a:t>App Server</a:t>
            </a:r>
            <a:endParaRPr lang="en-US">
              <a:latin typeface="Futura Bk" pitchFamily="34" charset="0"/>
            </a:endParaRPr>
          </a:p>
        </p:txBody>
      </p:sp>
      <p:sp>
        <p:nvSpPr>
          <p:cNvPr id="35873" name="TextBox 75"/>
          <p:cNvSpPr txBox="1">
            <a:spLocks noChangeArrowheads="1"/>
          </p:cNvSpPr>
          <p:nvPr/>
        </p:nvSpPr>
        <p:spPr bwMode="auto">
          <a:xfrm flipH="1">
            <a:off x="4419600" y="2590800"/>
            <a:ext cx="609600" cy="461963"/>
          </a:xfrm>
          <a:prstGeom prst="rect">
            <a:avLst/>
          </a:prstGeom>
          <a:solidFill>
            <a:srgbClr val="FF6600">
              <a:alpha val="87057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>
                <a:latin typeface="Futura Bk" pitchFamily="34" charset="0"/>
              </a:rPr>
              <a:t>App Server</a:t>
            </a:r>
            <a:endParaRPr lang="en-US">
              <a:latin typeface="Futura Bk" pitchFamily="34" charset="0"/>
            </a:endParaRPr>
          </a:p>
        </p:txBody>
      </p:sp>
      <p:sp>
        <p:nvSpPr>
          <p:cNvPr id="35874" name="TextBox 81"/>
          <p:cNvSpPr txBox="1">
            <a:spLocks noChangeArrowheads="1"/>
          </p:cNvSpPr>
          <p:nvPr/>
        </p:nvSpPr>
        <p:spPr bwMode="auto">
          <a:xfrm flipH="1">
            <a:off x="5181600" y="2590800"/>
            <a:ext cx="609600" cy="461963"/>
          </a:xfrm>
          <a:prstGeom prst="rect">
            <a:avLst/>
          </a:prstGeom>
          <a:solidFill>
            <a:srgbClr val="FF6600">
              <a:alpha val="87057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>
                <a:latin typeface="Futura Bk" pitchFamily="34" charset="0"/>
              </a:rPr>
              <a:t>App Server</a:t>
            </a:r>
            <a:endParaRPr lang="en-US">
              <a:latin typeface="Futura Bk" pitchFamily="34" charset="0"/>
            </a:endParaRPr>
          </a:p>
        </p:txBody>
      </p:sp>
      <p:cxnSp>
        <p:nvCxnSpPr>
          <p:cNvPr id="35875" name="Straight Arrow Connector 83"/>
          <p:cNvCxnSpPr>
            <a:cxnSpLocks noChangeShapeType="1"/>
          </p:cNvCxnSpPr>
          <p:nvPr/>
        </p:nvCxnSpPr>
        <p:spPr bwMode="auto">
          <a:xfrm rot="16200000" flipV="1">
            <a:off x="2781300" y="3543300"/>
            <a:ext cx="1447800" cy="457200"/>
          </a:xfrm>
          <a:prstGeom prst="straightConnector1">
            <a:avLst/>
          </a:prstGeom>
          <a:noFill/>
          <a:ln w="19050" algn="ctr">
            <a:solidFill>
              <a:schemeClr val="tx1"/>
            </a:solidFill>
            <a:prstDash val="sysDash"/>
            <a:round/>
            <a:headEnd/>
            <a:tailEnd type="arrow" w="med" len="med"/>
          </a:ln>
        </p:spPr>
      </p:cxnSp>
      <p:cxnSp>
        <p:nvCxnSpPr>
          <p:cNvPr id="35876" name="Straight Arrow Connector 91"/>
          <p:cNvCxnSpPr>
            <a:cxnSpLocks noChangeShapeType="1"/>
          </p:cNvCxnSpPr>
          <p:nvPr/>
        </p:nvCxnSpPr>
        <p:spPr bwMode="auto">
          <a:xfrm rot="5400000" flipH="1" flipV="1">
            <a:off x="3124200" y="3657600"/>
            <a:ext cx="1447800" cy="228600"/>
          </a:xfrm>
          <a:prstGeom prst="straightConnector1">
            <a:avLst/>
          </a:prstGeom>
          <a:noFill/>
          <a:ln w="19050" algn="ctr">
            <a:solidFill>
              <a:schemeClr val="tx1"/>
            </a:solidFill>
            <a:prstDash val="sysDash"/>
            <a:round/>
            <a:headEnd/>
            <a:tailEnd type="arrow" w="med" len="med"/>
          </a:ln>
        </p:spPr>
      </p:cxnSp>
      <p:cxnSp>
        <p:nvCxnSpPr>
          <p:cNvPr id="35877" name="Straight Arrow Connector 99"/>
          <p:cNvCxnSpPr>
            <a:cxnSpLocks noChangeShapeType="1"/>
          </p:cNvCxnSpPr>
          <p:nvPr/>
        </p:nvCxnSpPr>
        <p:spPr bwMode="auto">
          <a:xfrm rot="5400000" flipH="1" flipV="1">
            <a:off x="3505200" y="3276600"/>
            <a:ext cx="1447800" cy="990600"/>
          </a:xfrm>
          <a:prstGeom prst="straightConnector1">
            <a:avLst/>
          </a:prstGeom>
          <a:noFill/>
          <a:ln w="19050" algn="ctr">
            <a:solidFill>
              <a:schemeClr val="tx1"/>
            </a:solidFill>
            <a:prstDash val="sysDash"/>
            <a:round/>
            <a:headEnd/>
            <a:tailEnd type="arrow" w="med" len="med"/>
          </a:ln>
        </p:spPr>
      </p:cxnSp>
      <p:cxnSp>
        <p:nvCxnSpPr>
          <p:cNvPr id="35878" name="Straight Arrow Connector 136"/>
          <p:cNvCxnSpPr>
            <a:cxnSpLocks noChangeShapeType="1"/>
          </p:cNvCxnSpPr>
          <p:nvPr/>
        </p:nvCxnSpPr>
        <p:spPr bwMode="auto">
          <a:xfrm flipV="1">
            <a:off x="3733800" y="3048000"/>
            <a:ext cx="1676400" cy="1447800"/>
          </a:xfrm>
          <a:prstGeom prst="straightConnector1">
            <a:avLst/>
          </a:prstGeom>
          <a:noFill/>
          <a:ln w="19050" algn="ctr">
            <a:solidFill>
              <a:schemeClr val="tx1"/>
            </a:solidFill>
            <a:prstDash val="sysDash"/>
            <a:round/>
            <a:headEnd/>
            <a:tailEnd type="arrow" w="med" len="med"/>
          </a:ln>
        </p:spPr>
      </p:cxnSp>
      <p:cxnSp>
        <p:nvCxnSpPr>
          <p:cNvPr id="35879" name="Straight Arrow Connector 140"/>
          <p:cNvCxnSpPr>
            <a:cxnSpLocks noChangeShapeType="1"/>
            <a:stCxn id="35852" idx="3"/>
          </p:cNvCxnSpPr>
          <p:nvPr/>
        </p:nvCxnSpPr>
        <p:spPr bwMode="auto">
          <a:xfrm flipH="1" flipV="1">
            <a:off x="3276600" y="3048000"/>
            <a:ext cx="1562100" cy="1479550"/>
          </a:xfrm>
          <a:prstGeom prst="straightConnector1">
            <a:avLst/>
          </a:prstGeom>
          <a:noFill/>
          <a:ln w="19050" algn="ctr">
            <a:solidFill>
              <a:schemeClr val="accent1"/>
            </a:solidFill>
            <a:prstDash val="sysDash"/>
            <a:round/>
            <a:headEnd/>
            <a:tailEnd type="arrow" w="med" len="med"/>
          </a:ln>
        </p:spPr>
      </p:cxnSp>
      <p:cxnSp>
        <p:nvCxnSpPr>
          <p:cNvPr id="35880" name="Straight Arrow Connector 142"/>
          <p:cNvCxnSpPr>
            <a:cxnSpLocks noChangeShapeType="1"/>
            <a:stCxn id="35852" idx="0"/>
            <a:endCxn id="35870" idx="2"/>
          </p:cNvCxnSpPr>
          <p:nvPr/>
        </p:nvCxnSpPr>
        <p:spPr bwMode="auto">
          <a:xfrm rot="16200000" flipV="1">
            <a:off x="2897188" y="2593975"/>
            <a:ext cx="1352550" cy="2270125"/>
          </a:xfrm>
          <a:prstGeom prst="straightConnector1">
            <a:avLst/>
          </a:prstGeom>
          <a:noFill/>
          <a:ln w="19050" algn="ctr">
            <a:solidFill>
              <a:schemeClr val="accent1"/>
            </a:solidFill>
            <a:prstDash val="sysDash"/>
            <a:round/>
            <a:headEnd/>
            <a:tailEnd type="arrow" w="med" len="med"/>
          </a:ln>
        </p:spPr>
      </p:cxnSp>
      <p:cxnSp>
        <p:nvCxnSpPr>
          <p:cNvPr id="35881" name="Straight Arrow Connector 146"/>
          <p:cNvCxnSpPr>
            <a:cxnSpLocks noChangeShapeType="1"/>
            <a:stCxn id="35852" idx="3"/>
          </p:cNvCxnSpPr>
          <p:nvPr/>
        </p:nvCxnSpPr>
        <p:spPr bwMode="auto">
          <a:xfrm flipH="1" flipV="1">
            <a:off x="3962400" y="3048000"/>
            <a:ext cx="876300" cy="1479550"/>
          </a:xfrm>
          <a:prstGeom prst="straightConnector1">
            <a:avLst/>
          </a:prstGeom>
          <a:noFill/>
          <a:ln w="19050" algn="ctr">
            <a:solidFill>
              <a:schemeClr val="accent1"/>
            </a:solidFill>
            <a:prstDash val="sysDash"/>
            <a:round/>
            <a:headEnd/>
            <a:tailEnd type="arrow" w="med" len="med"/>
          </a:ln>
        </p:spPr>
      </p:cxnSp>
      <p:cxnSp>
        <p:nvCxnSpPr>
          <p:cNvPr id="35882" name="Straight Arrow Connector 148"/>
          <p:cNvCxnSpPr>
            <a:cxnSpLocks noChangeShapeType="1"/>
            <a:stCxn id="35852" idx="3"/>
          </p:cNvCxnSpPr>
          <p:nvPr/>
        </p:nvCxnSpPr>
        <p:spPr bwMode="auto">
          <a:xfrm flipH="1" flipV="1">
            <a:off x="4724400" y="3048000"/>
            <a:ext cx="114300" cy="1479550"/>
          </a:xfrm>
          <a:prstGeom prst="straightConnector1">
            <a:avLst/>
          </a:prstGeom>
          <a:noFill/>
          <a:ln w="19050" algn="ctr">
            <a:solidFill>
              <a:schemeClr val="accent1"/>
            </a:solidFill>
            <a:prstDash val="sysDash"/>
            <a:round/>
            <a:headEnd/>
            <a:tailEnd type="arrow" w="med" len="med"/>
          </a:ln>
        </p:spPr>
      </p:cxnSp>
      <p:cxnSp>
        <p:nvCxnSpPr>
          <p:cNvPr id="35883" name="Straight Arrow Connector 150"/>
          <p:cNvCxnSpPr>
            <a:cxnSpLocks noChangeShapeType="1"/>
            <a:stCxn id="35852" idx="3"/>
          </p:cNvCxnSpPr>
          <p:nvPr/>
        </p:nvCxnSpPr>
        <p:spPr bwMode="auto">
          <a:xfrm flipV="1">
            <a:off x="4838700" y="3124200"/>
            <a:ext cx="571500" cy="1403350"/>
          </a:xfrm>
          <a:prstGeom prst="straightConnector1">
            <a:avLst/>
          </a:prstGeom>
          <a:noFill/>
          <a:ln w="19050" algn="ctr">
            <a:solidFill>
              <a:schemeClr val="accent1"/>
            </a:solidFill>
            <a:prstDash val="sysDash"/>
            <a:round/>
            <a:headEnd/>
            <a:tailEnd type="arrow" w="med" len="med"/>
          </a:ln>
        </p:spPr>
      </p:cxnSp>
      <p:cxnSp>
        <p:nvCxnSpPr>
          <p:cNvPr id="35884" name="Straight Arrow Connector 152"/>
          <p:cNvCxnSpPr>
            <a:cxnSpLocks noChangeShapeType="1"/>
            <a:endCxn id="35870" idx="2"/>
          </p:cNvCxnSpPr>
          <p:nvPr/>
        </p:nvCxnSpPr>
        <p:spPr bwMode="auto">
          <a:xfrm rot="10800000">
            <a:off x="2438400" y="3052763"/>
            <a:ext cx="3641725" cy="1423987"/>
          </a:xfrm>
          <a:prstGeom prst="straightConnector1">
            <a:avLst/>
          </a:prstGeom>
          <a:noFill/>
          <a:ln w="19050" algn="ctr">
            <a:solidFill>
              <a:srgbClr val="FF0000"/>
            </a:solidFill>
            <a:prstDash val="sysDash"/>
            <a:round/>
            <a:headEnd/>
            <a:tailEnd type="arrow" w="med" len="med"/>
          </a:ln>
        </p:spPr>
      </p:cxnSp>
      <p:cxnSp>
        <p:nvCxnSpPr>
          <p:cNvPr id="35885" name="Straight Arrow Connector 155"/>
          <p:cNvCxnSpPr>
            <a:cxnSpLocks noChangeShapeType="1"/>
            <a:stCxn id="35917" idx="0"/>
          </p:cNvCxnSpPr>
          <p:nvPr/>
        </p:nvCxnSpPr>
        <p:spPr bwMode="auto">
          <a:xfrm rot="16200000" flipV="1">
            <a:off x="4316412" y="2693988"/>
            <a:ext cx="1566863" cy="2274888"/>
          </a:xfrm>
          <a:prstGeom prst="straightConnector1">
            <a:avLst/>
          </a:prstGeom>
          <a:noFill/>
          <a:ln w="19050" algn="ctr">
            <a:solidFill>
              <a:srgbClr val="FF0000"/>
            </a:solidFill>
            <a:prstDash val="sysDash"/>
            <a:round/>
            <a:headEnd/>
            <a:tailEnd type="arrow" w="med" len="med"/>
          </a:ln>
        </p:spPr>
      </p:cxnSp>
      <p:sp>
        <p:nvSpPr>
          <p:cNvPr id="158" name="Up-Down Arrow 157"/>
          <p:cNvSpPr/>
          <p:nvPr/>
        </p:nvSpPr>
        <p:spPr bwMode="auto">
          <a:xfrm>
            <a:off x="3886200" y="2209800"/>
            <a:ext cx="228600" cy="457200"/>
          </a:xfrm>
          <a:prstGeom prst="upDownArrow">
            <a:avLst/>
          </a:prstGeom>
          <a:solidFill>
            <a:schemeClr val="tx1"/>
          </a:solidFill>
          <a:ln w="1905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en-US" sz="1600">
              <a:latin typeface="Futura Bk" pitchFamily="34" charset="0"/>
              <a:cs typeface="+mn-cs"/>
            </a:endParaRPr>
          </a:p>
        </p:txBody>
      </p:sp>
      <p:cxnSp>
        <p:nvCxnSpPr>
          <p:cNvPr id="35887" name="Straight Arrow Connector 158"/>
          <p:cNvCxnSpPr>
            <a:cxnSpLocks noChangeShapeType="1"/>
          </p:cNvCxnSpPr>
          <p:nvPr/>
        </p:nvCxnSpPr>
        <p:spPr bwMode="auto">
          <a:xfrm rot="10800000">
            <a:off x="3429000" y="3200400"/>
            <a:ext cx="2743200" cy="1371600"/>
          </a:xfrm>
          <a:prstGeom prst="straightConnector1">
            <a:avLst/>
          </a:prstGeom>
          <a:noFill/>
          <a:ln w="19050" algn="ctr">
            <a:solidFill>
              <a:srgbClr val="FF0000"/>
            </a:solidFill>
            <a:prstDash val="sysDash"/>
            <a:round/>
            <a:headEnd/>
            <a:tailEnd type="arrow" w="med" len="med"/>
          </a:ln>
        </p:spPr>
      </p:cxnSp>
      <p:cxnSp>
        <p:nvCxnSpPr>
          <p:cNvPr id="35888" name="Straight Arrow Connector 160"/>
          <p:cNvCxnSpPr>
            <a:cxnSpLocks noChangeShapeType="1"/>
            <a:stCxn id="35917" idx="0"/>
          </p:cNvCxnSpPr>
          <p:nvPr/>
        </p:nvCxnSpPr>
        <p:spPr bwMode="auto">
          <a:xfrm rot="16200000" flipV="1">
            <a:off x="4735512" y="3113088"/>
            <a:ext cx="1490663" cy="1512888"/>
          </a:xfrm>
          <a:prstGeom prst="straightConnector1">
            <a:avLst/>
          </a:prstGeom>
          <a:noFill/>
          <a:ln w="19050" algn="ctr">
            <a:solidFill>
              <a:srgbClr val="FF0000"/>
            </a:solidFill>
            <a:prstDash val="sysDash"/>
            <a:round/>
            <a:headEnd/>
            <a:tailEnd type="arrow" w="med" len="med"/>
          </a:ln>
        </p:spPr>
      </p:cxnSp>
      <p:cxnSp>
        <p:nvCxnSpPr>
          <p:cNvPr id="35889" name="Straight Arrow Connector 162"/>
          <p:cNvCxnSpPr>
            <a:cxnSpLocks noChangeShapeType="1"/>
            <a:stCxn id="35917" idx="0"/>
          </p:cNvCxnSpPr>
          <p:nvPr/>
        </p:nvCxnSpPr>
        <p:spPr bwMode="auto">
          <a:xfrm rot="16200000" flipV="1">
            <a:off x="5078412" y="3455988"/>
            <a:ext cx="1490663" cy="827088"/>
          </a:xfrm>
          <a:prstGeom prst="straightConnector1">
            <a:avLst/>
          </a:prstGeom>
          <a:noFill/>
          <a:ln w="19050" algn="ctr">
            <a:solidFill>
              <a:srgbClr val="FF0000"/>
            </a:solidFill>
            <a:prstDash val="sysDash"/>
            <a:round/>
            <a:headEnd/>
            <a:tailEnd type="arrow" w="med" len="med"/>
          </a:ln>
        </p:spPr>
      </p:cxnSp>
      <p:cxnSp>
        <p:nvCxnSpPr>
          <p:cNvPr id="35890" name="Straight Arrow Connector 164"/>
          <p:cNvCxnSpPr>
            <a:cxnSpLocks noChangeShapeType="1"/>
            <a:endCxn id="35870" idx="2"/>
          </p:cNvCxnSpPr>
          <p:nvPr/>
        </p:nvCxnSpPr>
        <p:spPr bwMode="auto">
          <a:xfrm rot="10800000">
            <a:off x="2438400" y="3052763"/>
            <a:ext cx="5791200" cy="1443037"/>
          </a:xfrm>
          <a:prstGeom prst="straightConnector1">
            <a:avLst/>
          </a:prstGeom>
          <a:noFill/>
          <a:ln w="19050" algn="ctr">
            <a:solidFill>
              <a:srgbClr val="7030A0"/>
            </a:solidFill>
            <a:prstDash val="sysDash"/>
            <a:round/>
            <a:headEnd/>
            <a:tailEnd type="arrow" w="med" len="med"/>
          </a:ln>
        </p:spPr>
      </p:cxnSp>
      <p:cxnSp>
        <p:nvCxnSpPr>
          <p:cNvPr id="35891" name="Straight Arrow Connector 166"/>
          <p:cNvCxnSpPr>
            <a:cxnSpLocks noChangeShapeType="1"/>
          </p:cNvCxnSpPr>
          <p:nvPr/>
        </p:nvCxnSpPr>
        <p:spPr bwMode="auto">
          <a:xfrm rot="10800000">
            <a:off x="3505200" y="3048000"/>
            <a:ext cx="4724400" cy="1447800"/>
          </a:xfrm>
          <a:prstGeom prst="straightConnector1">
            <a:avLst/>
          </a:prstGeom>
          <a:noFill/>
          <a:ln w="19050" algn="ctr">
            <a:solidFill>
              <a:srgbClr val="7030A0"/>
            </a:solidFill>
            <a:prstDash val="sysDash"/>
            <a:round/>
            <a:headEnd/>
            <a:tailEnd type="arrow" w="med" len="med"/>
          </a:ln>
        </p:spPr>
      </p:cxnSp>
      <p:cxnSp>
        <p:nvCxnSpPr>
          <p:cNvPr id="35892" name="Straight Arrow Connector 170"/>
          <p:cNvCxnSpPr>
            <a:cxnSpLocks noChangeShapeType="1"/>
          </p:cNvCxnSpPr>
          <p:nvPr/>
        </p:nvCxnSpPr>
        <p:spPr bwMode="auto">
          <a:xfrm rot="10800000">
            <a:off x="4038600" y="3048000"/>
            <a:ext cx="4191000" cy="1447800"/>
          </a:xfrm>
          <a:prstGeom prst="straightConnector1">
            <a:avLst/>
          </a:prstGeom>
          <a:noFill/>
          <a:ln w="19050" algn="ctr">
            <a:solidFill>
              <a:srgbClr val="7030A0"/>
            </a:solidFill>
            <a:prstDash val="sysDash"/>
            <a:round/>
            <a:headEnd/>
            <a:tailEnd type="arrow" w="med" len="med"/>
          </a:ln>
        </p:spPr>
      </p:cxnSp>
      <p:grpSp>
        <p:nvGrpSpPr>
          <p:cNvPr id="10" name="Group 85"/>
          <p:cNvGrpSpPr>
            <a:grpSpLocks/>
          </p:cNvGrpSpPr>
          <p:nvPr/>
        </p:nvGrpSpPr>
        <p:grpSpPr bwMode="auto">
          <a:xfrm>
            <a:off x="4648200" y="3048000"/>
            <a:ext cx="3581400" cy="1447800"/>
            <a:chOff x="4648200" y="3048000"/>
            <a:chExt cx="3581400" cy="1447800"/>
          </a:xfrm>
        </p:grpSpPr>
        <p:cxnSp>
          <p:nvCxnSpPr>
            <p:cNvPr id="35894" name="Straight Arrow Connector 172"/>
            <p:cNvCxnSpPr>
              <a:cxnSpLocks noChangeShapeType="1"/>
            </p:cNvCxnSpPr>
            <p:nvPr/>
          </p:nvCxnSpPr>
          <p:spPr bwMode="auto">
            <a:xfrm rot="10800000">
              <a:off x="4648200" y="3048000"/>
              <a:ext cx="3581400" cy="1447800"/>
            </a:xfrm>
            <a:prstGeom prst="straightConnector1">
              <a:avLst/>
            </a:prstGeom>
            <a:noFill/>
            <a:ln w="19050" algn="ctr">
              <a:solidFill>
                <a:srgbClr val="7030A0"/>
              </a:solidFill>
              <a:prstDash val="sysDash"/>
              <a:round/>
              <a:headEnd/>
              <a:tailEnd type="arrow" w="med" len="med"/>
            </a:ln>
          </p:spPr>
        </p:cxnSp>
        <p:cxnSp>
          <p:nvCxnSpPr>
            <p:cNvPr id="35895" name="Straight Arrow Connector 174"/>
            <p:cNvCxnSpPr>
              <a:cxnSpLocks noChangeShapeType="1"/>
            </p:cNvCxnSpPr>
            <p:nvPr/>
          </p:nvCxnSpPr>
          <p:spPr bwMode="auto">
            <a:xfrm rot="10800000">
              <a:off x="5334000" y="3124200"/>
              <a:ext cx="2895600" cy="1371600"/>
            </a:xfrm>
            <a:prstGeom prst="straightConnector1">
              <a:avLst/>
            </a:prstGeom>
            <a:noFill/>
            <a:ln w="19050" algn="ctr">
              <a:solidFill>
                <a:srgbClr val="7030A0"/>
              </a:solidFill>
              <a:prstDash val="sysDash"/>
              <a:round/>
              <a:headEnd/>
              <a:tailEnd type="arrow" w="med" len="med"/>
            </a:ln>
          </p:spPr>
        </p:cxnSp>
      </p:grpSp>
      <p:cxnSp>
        <p:nvCxnSpPr>
          <p:cNvPr id="87" name="AutoShape 59"/>
          <p:cNvCxnSpPr>
            <a:cxnSpLocks noChangeShapeType="1"/>
          </p:cNvCxnSpPr>
          <p:nvPr/>
        </p:nvCxnSpPr>
        <p:spPr bwMode="auto">
          <a:xfrm rot="5400000" flipH="1" flipV="1">
            <a:off x="4417804" y="5017650"/>
            <a:ext cx="46037" cy="1447800"/>
          </a:xfrm>
          <a:prstGeom prst="curvedConnector3">
            <a:avLst>
              <a:gd name="adj1" fmla="val -493102"/>
            </a:avLst>
          </a:prstGeom>
          <a:noFill/>
          <a:ln w="19050">
            <a:solidFill>
              <a:schemeClr val="tx1"/>
            </a:solidFill>
            <a:round/>
            <a:headEnd/>
            <a:tailEnd type="triangle" w="lg" len="lg"/>
          </a:ln>
        </p:spPr>
      </p:cxnSp>
      <p:cxnSp>
        <p:nvCxnSpPr>
          <p:cNvPr id="97" name="AutoShape 60"/>
          <p:cNvCxnSpPr>
            <a:cxnSpLocks noChangeShapeType="1"/>
          </p:cNvCxnSpPr>
          <p:nvPr/>
        </p:nvCxnSpPr>
        <p:spPr bwMode="auto">
          <a:xfrm rot="16200000" flipH="1">
            <a:off x="5145266" y="4410869"/>
            <a:ext cx="1588" cy="2895600"/>
          </a:xfrm>
          <a:prstGeom prst="curvedConnector3">
            <a:avLst>
              <a:gd name="adj1" fmla="val 23900009"/>
            </a:avLst>
          </a:prstGeom>
          <a:noFill/>
          <a:ln w="19050">
            <a:solidFill>
              <a:schemeClr val="tx1"/>
            </a:solidFill>
            <a:round/>
            <a:headEnd/>
            <a:tailEnd type="triangle" w="lg" len="lg"/>
          </a:ln>
        </p:spPr>
      </p:cxnSp>
      <p:cxnSp>
        <p:nvCxnSpPr>
          <p:cNvPr id="98" name="AutoShape 61"/>
          <p:cNvCxnSpPr>
            <a:cxnSpLocks noChangeShapeType="1"/>
          </p:cNvCxnSpPr>
          <p:nvPr/>
        </p:nvCxnSpPr>
        <p:spPr bwMode="auto">
          <a:xfrm rot="16200000" flipH="1">
            <a:off x="6173966" y="3382169"/>
            <a:ext cx="1588" cy="4953000"/>
          </a:xfrm>
          <a:prstGeom prst="curvedConnector3">
            <a:avLst>
              <a:gd name="adj1" fmla="val 37100014"/>
            </a:avLst>
          </a:prstGeom>
          <a:noFill/>
          <a:ln w="19050">
            <a:solidFill>
              <a:schemeClr val="tx1"/>
            </a:solidFill>
            <a:round/>
            <a:headEnd/>
            <a:tailEnd type="triangle" w="lg" len="lg"/>
          </a:ln>
        </p:spPr>
      </p:cxnSp>
      <p:sp>
        <p:nvSpPr>
          <p:cNvPr id="101" name="Text Box 125"/>
          <p:cNvSpPr txBox="1">
            <a:spLocks noChangeArrowheads="1"/>
          </p:cNvSpPr>
          <p:nvPr/>
        </p:nvSpPr>
        <p:spPr bwMode="auto">
          <a:xfrm>
            <a:off x="674914" y="5626359"/>
            <a:ext cx="2730500" cy="81560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US" sz="1400" b="1" dirty="0" smtClean="0">
                <a:solidFill>
                  <a:srgbClr val="FF0000"/>
                </a:solidFill>
              </a:rPr>
              <a:t>Constant </a:t>
            </a:r>
            <a:r>
              <a:rPr lang="en-US" sz="1400" b="1" dirty="0" smtClean="0">
                <a:solidFill>
                  <a:srgbClr val="FF0000"/>
                </a:solidFill>
                <a:latin typeface="Futura Bk" pitchFamily="34" charset="0"/>
              </a:rPr>
              <a:t>‘hot” data replication</a:t>
            </a:r>
            <a:endParaRPr lang="en-US" sz="1400" b="1" dirty="0">
              <a:solidFill>
                <a:srgbClr val="FF0000"/>
              </a:solidFill>
              <a:latin typeface="Futura Bk" pitchFamily="34" charset="0"/>
            </a:endParaRPr>
          </a:p>
          <a:p>
            <a:pPr algn="ctr">
              <a:spcBef>
                <a:spcPts val="600"/>
              </a:spcBef>
            </a:pPr>
            <a:endParaRPr lang="en-US" sz="1400" b="1" dirty="0">
              <a:solidFill>
                <a:srgbClr val="FF0000"/>
              </a:solidFill>
              <a:latin typeface="Futura Bk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1"/>
          <p:cNvSpPr>
            <a:spLocks noGrp="1"/>
          </p:cNvSpPr>
          <p:nvPr>
            <p:ph type="title"/>
          </p:nvPr>
        </p:nvSpPr>
        <p:spPr>
          <a:xfrm>
            <a:off x="428625" y="114300"/>
            <a:ext cx="8435457" cy="893406"/>
          </a:xfrm>
        </p:spPr>
        <p:txBody>
          <a:bodyPr/>
          <a:lstStyle/>
          <a:p>
            <a:pPr eaLnBrk="1" hangingPunct="1"/>
            <a:r>
              <a:rPr lang="en-US" dirty="0" smtClean="0"/>
              <a:t>Capacity Optimized Web Scale Solution</a:t>
            </a:r>
          </a:p>
        </p:txBody>
      </p:sp>
      <p:sp>
        <p:nvSpPr>
          <p:cNvPr id="48132" name="Content Placeholder 4"/>
          <p:cNvSpPr>
            <a:spLocks noGrp="1"/>
          </p:cNvSpPr>
          <p:nvPr>
            <p:ph idx="1"/>
          </p:nvPr>
        </p:nvSpPr>
        <p:spPr>
          <a:xfrm>
            <a:off x="400050" y="1653071"/>
            <a:ext cx="8272463" cy="5064964"/>
          </a:xfrm>
        </p:spPr>
        <p:txBody>
          <a:bodyPr/>
          <a:lstStyle/>
          <a:p>
            <a:pPr eaLnBrk="1" hangingPunct="1"/>
            <a:r>
              <a:rPr lang="en-US" sz="2400" dirty="0" smtClean="0"/>
              <a:t>Massive Scalability up to multiple </a:t>
            </a:r>
            <a:r>
              <a:rPr lang="en-US" sz="2400" i="1" dirty="0" err="1" smtClean="0"/>
              <a:t>Petabytes</a:t>
            </a:r>
            <a:r>
              <a:rPr lang="en-US" sz="2400" i="1" dirty="0" smtClean="0"/>
              <a:t> and even </a:t>
            </a:r>
            <a:r>
              <a:rPr lang="en-US" sz="2400" i="1" dirty="0" err="1" smtClean="0"/>
              <a:t>Exabytes</a:t>
            </a:r>
            <a:r>
              <a:rPr lang="en-US" sz="2400" i="1" dirty="0" smtClean="0"/>
              <a:t>.</a:t>
            </a:r>
          </a:p>
          <a:p>
            <a:pPr eaLnBrk="1" hangingPunct="1"/>
            <a:r>
              <a:rPr lang="en-US" sz="2400" dirty="0" smtClean="0"/>
              <a:t>Predictable performance.</a:t>
            </a:r>
          </a:p>
          <a:p>
            <a:pPr eaLnBrk="1" hangingPunct="1"/>
            <a:r>
              <a:rPr lang="en-US" sz="2400" dirty="0" smtClean="0"/>
              <a:t>Smallest storage footprint.</a:t>
            </a:r>
          </a:p>
          <a:p>
            <a:pPr eaLnBrk="1" hangingPunct="1"/>
            <a:r>
              <a:rPr lang="en-US" sz="2400" dirty="0" smtClean="0"/>
              <a:t>Easily manageable units of storage.</a:t>
            </a:r>
          </a:p>
          <a:p>
            <a:pPr eaLnBrk="1" hangingPunct="1"/>
            <a:r>
              <a:rPr lang="en-US" sz="2400" dirty="0" smtClean="0"/>
              <a:t>Reduced </a:t>
            </a:r>
            <a:r>
              <a:rPr lang="en-US" dirty="0" smtClean="0"/>
              <a:t>time </a:t>
            </a:r>
            <a:r>
              <a:rPr lang="en-US" sz="2400" dirty="0" smtClean="0"/>
              <a:t>to market.</a:t>
            </a:r>
          </a:p>
          <a:p>
            <a:pPr eaLnBrk="1" hangingPunct="1"/>
            <a:r>
              <a:rPr lang="en-US" sz="2400" dirty="0" smtClean="0"/>
              <a:t>Predictable SLA. </a:t>
            </a:r>
          </a:p>
          <a:p>
            <a:pPr eaLnBrk="1" hangingPunct="1"/>
            <a:r>
              <a:rPr lang="en-US" sz="2400" dirty="0" smtClean="0"/>
              <a:t>Resilient systems </a:t>
            </a:r>
          </a:p>
          <a:p>
            <a:pPr eaLnBrk="1" hangingPunct="1"/>
            <a:r>
              <a:rPr lang="en-US" sz="2400" b="1" dirty="0" smtClean="0"/>
              <a:t>“Integrated”</a:t>
            </a:r>
            <a:r>
              <a:rPr lang="en-US" sz="2400" dirty="0" smtClean="0"/>
              <a:t> Solution for Flexible deployment.</a:t>
            </a: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6"/>
          <p:cNvSpPr>
            <a:spLocks noGrp="1" noChangeArrowheads="1"/>
          </p:cNvSpPr>
          <p:nvPr>
            <p:ph type="title"/>
          </p:nvPr>
        </p:nvSpPr>
        <p:spPr>
          <a:xfrm>
            <a:off x="280988" y="217488"/>
            <a:ext cx="8245475" cy="893762"/>
          </a:xfrm>
        </p:spPr>
        <p:txBody>
          <a:bodyPr/>
          <a:lstStyle/>
          <a:p>
            <a:pPr eaLnBrk="1" hangingPunct="1"/>
            <a:r>
              <a:rPr lang="en-US" smtClean="0"/>
              <a:t>HP 9100 Extreme Data Storage System</a:t>
            </a:r>
            <a:br>
              <a:rPr lang="en-US" smtClean="0"/>
            </a:br>
            <a:r>
              <a:rPr lang="en-US" sz="2400" smtClean="0">
                <a:solidFill>
                  <a:srgbClr val="7B7B79"/>
                </a:solidFill>
                <a:latin typeface="Futura Hv" pitchFamily="34" charset="0"/>
              </a:rPr>
              <a:t>Solves the challenges, enables the opportunities</a:t>
            </a:r>
            <a:endParaRPr lang="en-US" sz="2400" smtClean="0"/>
          </a:p>
        </p:txBody>
      </p:sp>
      <p:pic>
        <p:nvPicPr>
          <p:cNvPr id="12291" name="Picture 9" descr="MSO-LF-Hero.jpg"/>
          <p:cNvPicPr preferRelativeResize="0"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29400" y="1243013"/>
            <a:ext cx="2005013" cy="492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64" name="Text Box 12"/>
          <p:cNvSpPr txBox="1">
            <a:spLocks noChangeArrowheads="1"/>
          </p:cNvSpPr>
          <p:nvPr/>
        </p:nvSpPr>
        <p:spPr bwMode="auto">
          <a:xfrm>
            <a:off x="377825" y="1347788"/>
            <a:ext cx="6067425" cy="4802187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 marL="33338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rgbClr val="ABA69F"/>
              </a:buClr>
              <a:buSzPct val="80000"/>
              <a:defRPr/>
            </a:pPr>
            <a:r>
              <a:rPr lang="en-US" sz="2000" dirty="0">
                <a:solidFill>
                  <a:srgbClr val="EB5F01"/>
                </a:solidFill>
                <a:latin typeface="Futura Hv" pitchFamily="34" charset="0"/>
              </a:rPr>
              <a:t>Extreme scalability</a:t>
            </a:r>
          </a:p>
          <a:p>
            <a:pPr lvl="1" indent="-193675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rgbClr val="ABA69F"/>
              </a:buClr>
              <a:buSzPct val="80000"/>
              <a:buFontTx/>
              <a:buChar char="•"/>
              <a:defRPr/>
            </a:pPr>
            <a:r>
              <a:rPr lang="en-US" dirty="0">
                <a:solidFill>
                  <a:srgbClr val="000000"/>
                </a:solidFill>
              </a:rPr>
              <a:t>Ability to scale performance and capacity independently</a:t>
            </a:r>
          </a:p>
          <a:p>
            <a:pPr lvl="1" indent="-193675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rgbClr val="ABA69F"/>
              </a:buClr>
              <a:buSzPct val="80000"/>
              <a:buFontTx/>
              <a:buChar char="•"/>
              <a:defRPr/>
            </a:pPr>
            <a:r>
              <a:rPr lang="en-US" dirty="0">
                <a:solidFill>
                  <a:srgbClr val="000000"/>
                </a:solidFill>
              </a:rPr>
              <a:t>Non-disruptively add servers and storage online with a single command</a:t>
            </a:r>
          </a:p>
          <a:p>
            <a:pPr lvl="1" indent="-193675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rgbClr val="ABA69F"/>
              </a:buClr>
              <a:buSzPct val="80000"/>
              <a:buFontTx/>
              <a:buChar char="•"/>
              <a:defRPr/>
            </a:pPr>
            <a:r>
              <a:rPr lang="en-US" dirty="0">
                <a:solidFill>
                  <a:srgbClr val="000000"/>
                </a:solidFill>
              </a:rPr>
              <a:t>Extreme density of storage decreases the data center footprint </a:t>
            </a:r>
          </a:p>
          <a:p>
            <a:pPr marL="33338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rgbClr val="ABA69F"/>
              </a:buClr>
              <a:buSzPct val="80000"/>
              <a:defRPr/>
            </a:pPr>
            <a:r>
              <a:rPr lang="en-US" sz="2000" dirty="0">
                <a:solidFill>
                  <a:srgbClr val="EB5F01"/>
                </a:solidFill>
                <a:latin typeface="Futura Hv" pitchFamily="34" charset="0"/>
              </a:rPr>
              <a:t>Unified management</a:t>
            </a:r>
          </a:p>
          <a:p>
            <a:pPr lvl="1" indent="-193675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rgbClr val="ABA69F"/>
              </a:buClr>
              <a:buSzPct val="80000"/>
              <a:buFontTx/>
              <a:buChar char="•"/>
              <a:defRPr/>
            </a:pPr>
            <a:r>
              <a:rPr lang="en-US" dirty="0">
                <a:solidFill>
                  <a:srgbClr val="000000"/>
                </a:solidFill>
              </a:rPr>
              <a:t>System configuration and control from single management interface</a:t>
            </a:r>
          </a:p>
          <a:p>
            <a:pPr lvl="1" indent="-193675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rgbClr val="ABA69F"/>
              </a:buClr>
              <a:buSzPct val="80000"/>
              <a:buFontTx/>
              <a:buChar char="•"/>
              <a:defRPr/>
            </a:pPr>
            <a:r>
              <a:rPr lang="en-US" dirty="0">
                <a:solidFill>
                  <a:srgbClr val="000000"/>
                </a:solidFill>
              </a:rPr>
              <a:t>Reduction in time and staff required to deploy and maintain system as a whole</a:t>
            </a:r>
          </a:p>
          <a:p>
            <a:pPr lvl="1" indent="-193675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rgbClr val="ABA69F"/>
              </a:buClr>
              <a:buSzPct val="80000"/>
              <a:buFontTx/>
              <a:buChar char="•"/>
              <a:defRPr/>
            </a:pPr>
            <a:r>
              <a:rPr lang="en-US" dirty="0">
                <a:solidFill>
                  <a:srgbClr val="000000"/>
                </a:solidFill>
              </a:rPr>
              <a:t>Elimination of application tier</a:t>
            </a:r>
          </a:p>
          <a:p>
            <a:pPr marL="33338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rgbClr val="ABA69F"/>
              </a:buClr>
              <a:buSzPct val="80000"/>
              <a:defRPr/>
            </a:pPr>
            <a:r>
              <a:rPr lang="en-US" sz="2000" dirty="0">
                <a:solidFill>
                  <a:srgbClr val="EB5F01"/>
                </a:solidFill>
                <a:latin typeface="Futura Hv" pitchFamily="34" charset="0"/>
              </a:rPr>
              <a:t>Extreme affordability</a:t>
            </a:r>
          </a:p>
          <a:p>
            <a:pPr lvl="1" indent="-193675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rgbClr val="ABA69F"/>
              </a:buClr>
              <a:buSzPct val="80000"/>
              <a:buFontTx/>
              <a:buChar char="•"/>
              <a:defRPr/>
            </a:pPr>
            <a:r>
              <a:rPr lang="en-US" dirty="0">
                <a:solidFill>
                  <a:srgbClr val="000000"/>
                </a:solidFill>
              </a:rPr>
              <a:t>Archived materials can now be moved to more affordable content on demand system </a:t>
            </a:r>
          </a:p>
          <a:p>
            <a:pPr lvl="1" indent="-193675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rgbClr val="ABA69F"/>
              </a:buClr>
              <a:buSzPct val="80000"/>
              <a:buFontTx/>
              <a:buChar char="•"/>
              <a:defRPr/>
            </a:pPr>
            <a:r>
              <a:rPr lang="en-US" dirty="0">
                <a:solidFill>
                  <a:srgbClr val="000000"/>
                </a:solidFill>
              </a:rPr>
              <a:t>Lower acquisition cost</a:t>
            </a:r>
          </a:p>
          <a:p>
            <a:pPr lvl="1" indent="-193675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rgbClr val="ABA69F"/>
              </a:buClr>
              <a:buSzPct val="80000"/>
              <a:buFontTx/>
              <a:buChar char="•"/>
              <a:defRPr/>
            </a:pPr>
            <a:r>
              <a:rPr lang="en-US" dirty="0">
                <a:solidFill>
                  <a:srgbClr val="000000"/>
                </a:solidFill>
              </a:rPr>
              <a:t>Lower management costs – manage PB/admin not TB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5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35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35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35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35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35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35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356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356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356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356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2356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Rectangle 3"/>
          <p:cNvSpPr txBox="1">
            <a:spLocks noChangeArrowheads="1"/>
          </p:cNvSpPr>
          <p:nvPr/>
        </p:nvSpPr>
        <p:spPr bwMode="auto">
          <a:xfrm>
            <a:off x="479425" y="1346200"/>
            <a:ext cx="6030913" cy="153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Calibri" pitchFamily="34" charset="0"/>
              <a:buAutoNum type="arabicPeriod"/>
            </a:pPr>
            <a:r>
              <a:rPr lang="en-US">
                <a:solidFill>
                  <a:srgbClr val="000000"/>
                </a:solidFill>
                <a:latin typeface="Futura Hv" pitchFamily="34" charset="0"/>
              </a:rPr>
              <a:t>Performance Blocks</a:t>
            </a:r>
            <a:r>
              <a:rPr lang="en-US">
                <a:solidFill>
                  <a:srgbClr val="000000"/>
                </a:solidFill>
              </a:rPr>
              <a:t/>
            </a:r>
            <a:br>
              <a:rPr lang="en-US">
                <a:solidFill>
                  <a:srgbClr val="000000"/>
                </a:solidFill>
              </a:rPr>
            </a:br>
            <a:r>
              <a:rPr lang="en-US">
                <a:solidFill>
                  <a:srgbClr val="EB5F01"/>
                </a:solidFill>
                <a:latin typeface="Futura Hv" pitchFamily="34" charset="0"/>
              </a:rPr>
              <a:t>HP’s Industry Leading BladeSystem</a:t>
            </a:r>
          </a:p>
          <a:p>
            <a:pPr marL="908050" lvl="1" indent="-285750">
              <a:spcBef>
                <a:spcPct val="20000"/>
              </a:spcBef>
              <a:buFont typeface="Arial" charset="0"/>
              <a:buChar char="–"/>
            </a:pPr>
            <a:r>
              <a:rPr lang="en-US">
                <a:solidFill>
                  <a:srgbClr val="000000"/>
                </a:solidFill>
              </a:rPr>
              <a:t>Up to 12.8 cores/U</a:t>
            </a:r>
          </a:p>
          <a:p>
            <a:pPr marL="908050" lvl="1" indent="-285750">
              <a:spcBef>
                <a:spcPct val="20000"/>
              </a:spcBef>
              <a:buFont typeface="Arial" charset="0"/>
              <a:buChar char="–"/>
            </a:pPr>
            <a:r>
              <a:rPr lang="en-US">
                <a:solidFill>
                  <a:srgbClr val="000000"/>
                </a:solidFill>
              </a:rPr>
              <a:t>Starting at 4 blocks, expand up to 16 blocks</a:t>
            </a:r>
          </a:p>
          <a:p>
            <a:pPr marL="908050" lvl="1" indent="-285750">
              <a:spcBef>
                <a:spcPct val="20000"/>
              </a:spcBef>
              <a:buFont typeface="Arial" charset="0"/>
              <a:buChar char="–"/>
            </a:pPr>
            <a:r>
              <a:rPr lang="en-US">
                <a:solidFill>
                  <a:srgbClr val="000000"/>
                </a:solidFill>
              </a:rPr>
              <a:t>Flexible industry standard platform </a:t>
            </a:r>
          </a:p>
        </p:txBody>
      </p:sp>
      <p:sp>
        <p:nvSpPr>
          <p:cNvPr id="63" name="Rectangle 3"/>
          <p:cNvSpPr txBox="1">
            <a:spLocks noChangeArrowheads="1"/>
          </p:cNvSpPr>
          <p:nvPr/>
        </p:nvSpPr>
        <p:spPr bwMode="auto">
          <a:xfrm>
            <a:off x="479425" y="2878138"/>
            <a:ext cx="6030913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Calibri" pitchFamily="34" charset="0"/>
              <a:buAutoNum type="arabicPeriod" startAt="2"/>
            </a:pPr>
            <a:r>
              <a:rPr lang="en-US">
                <a:solidFill>
                  <a:srgbClr val="000000"/>
                </a:solidFill>
                <a:latin typeface="Futura Hv" pitchFamily="34" charset="0"/>
              </a:rPr>
              <a:t>Capacity Blocks</a:t>
            </a:r>
            <a:r>
              <a:rPr lang="en-US">
                <a:solidFill>
                  <a:srgbClr val="000000"/>
                </a:solidFill>
              </a:rPr>
              <a:t/>
            </a:r>
            <a:br>
              <a:rPr lang="en-US">
                <a:solidFill>
                  <a:srgbClr val="000000"/>
                </a:solidFill>
              </a:rPr>
            </a:br>
            <a:r>
              <a:rPr lang="en-US">
                <a:solidFill>
                  <a:srgbClr val="EB5F01"/>
                </a:solidFill>
                <a:latin typeface="Futura Hv" pitchFamily="34" charset="0"/>
              </a:rPr>
              <a:t>Industry Leading Density</a:t>
            </a:r>
          </a:p>
          <a:p>
            <a:pPr marL="908050" lvl="1" indent="-285750">
              <a:spcBef>
                <a:spcPct val="20000"/>
              </a:spcBef>
              <a:buFont typeface="Arial" charset="0"/>
              <a:buChar char="–"/>
            </a:pPr>
            <a:r>
              <a:rPr lang="en-US">
                <a:solidFill>
                  <a:srgbClr val="000000"/>
                </a:solidFill>
              </a:rPr>
              <a:t>Up to 12TB/U</a:t>
            </a:r>
          </a:p>
          <a:p>
            <a:pPr marL="908050" lvl="1" indent="-285750">
              <a:spcBef>
                <a:spcPct val="20000"/>
              </a:spcBef>
              <a:buFont typeface="Arial" charset="0"/>
              <a:buChar char="–"/>
            </a:pPr>
            <a:r>
              <a:rPr lang="en-US">
                <a:solidFill>
                  <a:srgbClr val="000000"/>
                </a:solidFill>
              </a:rPr>
              <a:t>Starting at 246TB, expand to over 820TB</a:t>
            </a:r>
          </a:p>
          <a:p>
            <a:pPr marL="908050" lvl="1" indent="-285750">
              <a:spcBef>
                <a:spcPct val="20000"/>
              </a:spcBef>
              <a:buFont typeface="Arial" charset="0"/>
              <a:buChar char="–"/>
            </a:pPr>
            <a:r>
              <a:rPr lang="en-US">
                <a:solidFill>
                  <a:srgbClr val="000000"/>
                </a:solidFill>
              </a:rPr>
              <a:t>Scales in 82TB Capacity Blocks</a:t>
            </a:r>
          </a:p>
        </p:txBody>
      </p:sp>
      <p:sp>
        <p:nvSpPr>
          <p:cNvPr id="64" name="Rectangle 3"/>
          <p:cNvSpPr txBox="1">
            <a:spLocks noChangeArrowheads="1"/>
          </p:cNvSpPr>
          <p:nvPr/>
        </p:nvSpPr>
        <p:spPr bwMode="auto">
          <a:xfrm>
            <a:off x="479425" y="4435475"/>
            <a:ext cx="6030913" cy="179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Calibri" pitchFamily="34" charset="0"/>
              <a:buAutoNum type="arabicPeriod" startAt="3"/>
            </a:pPr>
            <a:r>
              <a:rPr lang="en-US">
                <a:solidFill>
                  <a:srgbClr val="000000"/>
                </a:solidFill>
                <a:latin typeface="Futura Hv" pitchFamily="34" charset="0"/>
              </a:rPr>
              <a:t>Software</a:t>
            </a:r>
            <a:r>
              <a:rPr lang="en-US">
                <a:solidFill>
                  <a:srgbClr val="000000"/>
                </a:solidFill>
              </a:rPr>
              <a:t/>
            </a:r>
            <a:br>
              <a:rPr lang="en-US">
                <a:solidFill>
                  <a:srgbClr val="000000"/>
                </a:solidFill>
              </a:rPr>
            </a:br>
            <a:r>
              <a:rPr lang="en-US">
                <a:solidFill>
                  <a:srgbClr val="EB5F01"/>
                </a:solidFill>
                <a:latin typeface="Futura Hv" pitchFamily="34" charset="0"/>
              </a:rPr>
              <a:t>Proven in Content Rich Environments</a:t>
            </a:r>
          </a:p>
          <a:p>
            <a:pPr marL="908050" lvl="1" indent="-265113">
              <a:spcBef>
                <a:spcPct val="20000"/>
              </a:spcBef>
              <a:buFont typeface="Arial" charset="0"/>
              <a:buChar char="–"/>
            </a:pPr>
            <a:r>
              <a:rPr lang="en-US">
                <a:solidFill>
                  <a:srgbClr val="000000"/>
                </a:solidFill>
              </a:rPr>
              <a:t>Integrated system management</a:t>
            </a:r>
          </a:p>
          <a:p>
            <a:pPr marL="908050" lvl="1" indent="-265113">
              <a:spcBef>
                <a:spcPct val="20000"/>
              </a:spcBef>
              <a:buFont typeface="Arial" charset="0"/>
              <a:buChar char="–"/>
            </a:pPr>
            <a:r>
              <a:rPr lang="en-US">
                <a:solidFill>
                  <a:srgbClr val="000000"/>
                </a:solidFill>
              </a:rPr>
              <a:t>Multiple access protocols</a:t>
            </a:r>
          </a:p>
          <a:p>
            <a:pPr marL="1206500" lvl="2" indent="-157163">
              <a:spcBef>
                <a:spcPct val="20000"/>
              </a:spcBef>
            </a:pPr>
            <a:r>
              <a:rPr lang="en-US">
                <a:solidFill>
                  <a:srgbClr val="000000"/>
                </a:solidFill>
              </a:rPr>
              <a:t>NFS, HTTP, Application co-hosting</a:t>
            </a:r>
          </a:p>
          <a:p>
            <a:pPr marL="1206500" lvl="2" indent="-157163">
              <a:spcBef>
                <a:spcPct val="20000"/>
              </a:spcBef>
            </a:pPr>
            <a:r>
              <a:rPr lang="en-US">
                <a:solidFill>
                  <a:srgbClr val="000000"/>
                </a:solidFill>
              </a:rPr>
              <a:t>Applications can run directly on blades</a:t>
            </a:r>
          </a:p>
        </p:txBody>
      </p:sp>
      <p:sp>
        <p:nvSpPr>
          <p:cNvPr id="13317" name="Rectangle 59"/>
          <p:cNvSpPr txBox="1">
            <a:spLocks noChangeArrowheads="1"/>
          </p:cNvSpPr>
          <p:nvPr/>
        </p:nvSpPr>
        <p:spPr bwMode="auto">
          <a:xfrm>
            <a:off x="277813" y="47625"/>
            <a:ext cx="8245475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>
              <a:lnSpc>
                <a:spcPct val="90000"/>
              </a:lnSpc>
              <a:spcBef>
                <a:spcPct val="25000"/>
              </a:spcBef>
            </a:pPr>
            <a:r>
              <a:rPr lang="en-US" sz="3600" dirty="0">
                <a:solidFill>
                  <a:srgbClr val="000000"/>
                </a:solidFill>
              </a:rPr>
              <a:t>HP 9100 Extreme Data Storage System</a:t>
            </a:r>
          </a:p>
          <a:p>
            <a:pPr eaLnBrk="0" hangingPunct="0">
              <a:lnSpc>
                <a:spcPct val="90000"/>
              </a:lnSpc>
              <a:spcBef>
                <a:spcPct val="25000"/>
              </a:spcBef>
            </a:pPr>
            <a:r>
              <a:rPr lang="en-US" sz="2400" dirty="0">
                <a:solidFill>
                  <a:srgbClr val="7B7B79"/>
                </a:solidFill>
                <a:latin typeface="Futura Hv" pitchFamily="34" charset="0"/>
              </a:rPr>
              <a:t>Integrated hardware/software solution</a:t>
            </a:r>
          </a:p>
        </p:txBody>
      </p:sp>
      <p:pic>
        <p:nvPicPr>
          <p:cNvPr id="13318" name="Picture 9" descr="MSO-LF-close-up-in-rac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86650" y="4759325"/>
            <a:ext cx="1590675" cy="127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Picture 10" descr="G5203012052006_preview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08888" y="2052638"/>
            <a:ext cx="1431925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Picture 10" descr="MSO-LF-Hero.jpg"/>
          <p:cNvPicPr>
            <a:picLocks noChangeAspect="1"/>
          </p:cNvPicPr>
          <p:nvPr/>
        </p:nvPicPr>
        <p:blipFill>
          <a:blip r:embed="rId5"/>
          <a:srcRect r="3745"/>
          <a:stretch>
            <a:fillRect/>
          </a:stretch>
        </p:blipFill>
        <p:spPr bwMode="auto">
          <a:xfrm>
            <a:off x="5594350" y="1516063"/>
            <a:ext cx="1836738" cy="46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3" grpId="0"/>
      <p:bldP spid="6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3"/>
          <p:cNvSpPr>
            <a:spLocks noChangeArrowheads="1"/>
          </p:cNvSpPr>
          <p:nvPr/>
        </p:nvSpPr>
        <p:spPr bwMode="auto">
          <a:xfrm>
            <a:off x="8283575" y="6224588"/>
            <a:ext cx="622300" cy="498475"/>
          </a:xfrm>
          <a:prstGeom prst="rect">
            <a:avLst/>
          </a:prstGeom>
          <a:solidFill>
            <a:schemeClr val="bg1"/>
          </a:solidFill>
          <a:ln w="19050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22531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86255" y="166780"/>
            <a:ext cx="7629525" cy="914400"/>
          </a:xfrm>
        </p:spPr>
        <p:txBody>
          <a:bodyPr/>
          <a:lstStyle/>
          <a:p>
            <a:r>
              <a:rPr lang="en-US" dirty="0" smtClean="0"/>
              <a:t>Living Proof</a:t>
            </a:r>
            <a:endParaRPr lang="en-US" dirty="0" smtClean="0"/>
          </a:p>
        </p:txBody>
      </p:sp>
      <p:sp>
        <p:nvSpPr>
          <p:cNvPr id="22533" name="TextBox 7"/>
          <p:cNvSpPr txBox="1">
            <a:spLocks noChangeArrowheads="1"/>
          </p:cNvSpPr>
          <p:nvPr/>
        </p:nvSpPr>
        <p:spPr bwMode="auto">
          <a:xfrm>
            <a:off x="4278692" y="1714894"/>
            <a:ext cx="4644236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288"/>
              </a:spcBef>
              <a:spcAft>
                <a:spcPts val="600"/>
              </a:spcAft>
              <a:buClr>
                <a:srgbClr val="CBC9BD"/>
              </a:buClr>
              <a:buSzPct val="80000"/>
              <a:buFontTx/>
              <a:buChar char="•"/>
            </a:pPr>
            <a:r>
              <a:rPr lang="en-US" sz="2000" dirty="0"/>
              <a:t>Over </a:t>
            </a:r>
            <a:r>
              <a:rPr lang="en-US" sz="2000" dirty="0">
                <a:solidFill>
                  <a:srgbClr val="EB5F01"/>
                </a:solidFill>
                <a:latin typeface="Futura Hv" pitchFamily="34" charset="0"/>
              </a:rPr>
              <a:t>6 Petabytes</a:t>
            </a:r>
            <a:r>
              <a:rPr lang="en-US" sz="2000" dirty="0">
                <a:solidFill>
                  <a:srgbClr val="EB5F01"/>
                </a:solidFill>
              </a:rPr>
              <a:t> </a:t>
            </a:r>
            <a:r>
              <a:rPr lang="en-US" sz="2000" dirty="0"/>
              <a:t>today</a:t>
            </a:r>
          </a:p>
          <a:p>
            <a:pPr marL="228600" indent="-228600">
              <a:lnSpc>
                <a:spcPct val="90000"/>
              </a:lnSpc>
              <a:spcBef>
                <a:spcPts val="288"/>
              </a:spcBef>
              <a:spcAft>
                <a:spcPts val="600"/>
              </a:spcAft>
              <a:buClr>
                <a:srgbClr val="CBC9BD"/>
              </a:buClr>
              <a:buSzPct val="80000"/>
              <a:buFontTx/>
              <a:buChar char="•"/>
            </a:pPr>
            <a:r>
              <a:rPr lang="en-US" sz="2000" dirty="0"/>
              <a:t>Growing </a:t>
            </a:r>
            <a:r>
              <a:rPr lang="en-US" sz="2000" dirty="0" smtClean="0"/>
              <a:t>to </a:t>
            </a:r>
            <a:r>
              <a:rPr lang="en-US" sz="2000" dirty="0" smtClean="0">
                <a:solidFill>
                  <a:srgbClr val="EB5F01"/>
                </a:solidFill>
                <a:latin typeface="Futura Hv" pitchFamily="34" charset="0"/>
              </a:rPr>
              <a:t>20 </a:t>
            </a:r>
            <a:r>
              <a:rPr lang="en-US" sz="2000" dirty="0">
                <a:solidFill>
                  <a:srgbClr val="EB5F01"/>
                </a:solidFill>
                <a:latin typeface="Futura Hv" pitchFamily="34" charset="0"/>
              </a:rPr>
              <a:t>Petabytes</a:t>
            </a:r>
            <a:r>
              <a:rPr lang="en-US" sz="2000" dirty="0">
                <a:solidFill>
                  <a:srgbClr val="EB5F01"/>
                </a:solidFill>
              </a:rPr>
              <a:t> </a:t>
            </a:r>
            <a:r>
              <a:rPr lang="en-US" sz="2000" dirty="0"/>
              <a:t>in 2010</a:t>
            </a:r>
          </a:p>
          <a:p>
            <a:pPr marL="228600" indent="-228600">
              <a:lnSpc>
                <a:spcPct val="90000"/>
              </a:lnSpc>
              <a:spcBef>
                <a:spcPts val="288"/>
              </a:spcBef>
              <a:spcAft>
                <a:spcPts val="600"/>
              </a:spcAft>
              <a:buClr>
                <a:srgbClr val="CBC9BD"/>
              </a:buClr>
              <a:buSzPct val="80000"/>
              <a:buFontTx/>
              <a:buChar char="•"/>
            </a:pPr>
            <a:r>
              <a:rPr lang="en-US" sz="2000" dirty="0">
                <a:solidFill>
                  <a:srgbClr val="EB5F01"/>
                </a:solidFill>
                <a:latin typeface="Futura Hv" pitchFamily="34" charset="0"/>
              </a:rPr>
              <a:t>Hundreds</a:t>
            </a:r>
            <a:r>
              <a:rPr lang="en-US" sz="2000" dirty="0"/>
              <a:t> of HP Scalable NAS nodes</a:t>
            </a:r>
          </a:p>
          <a:p>
            <a:pPr marL="228600" indent="-228600">
              <a:lnSpc>
                <a:spcPct val="90000"/>
              </a:lnSpc>
              <a:spcBef>
                <a:spcPts val="288"/>
              </a:spcBef>
              <a:spcAft>
                <a:spcPts val="600"/>
              </a:spcAft>
              <a:buClr>
                <a:srgbClr val="CBC9BD"/>
              </a:buClr>
              <a:buSzPct val="80000"/>
              <a:buFontTx/>
              <a:buChar char="•"/>
            </a:pPr>
            <a:r>
              <a:rPr lang="en-US" sz="2000" dirty="0">
                <a:solidFill>
                  <a:srgbClr val="EB5F01"/>
                </a:solidFill>
                <a:latin typeface="Futura Hv" pitchFamily="34" charset="0"/>
              </a:rPr>
              <a:t>Three</a:t>
            </a:r>
            <a:r>
              <a:rPr lang="en-US" sz="2000" dirty="0"/>
              <a:t> separate data centers</a:t>
            </a:r>
          </a:p>
          <a:p>
            <a:pPr marL="228600" indent="-228600">
              <a:lnSpc>
                <a:spcPct val="90000"/>
              </a:lnSpc>
              <a:spcBef>
                <a:spcPts val="288"/>
              </a:spcBef>
              <a:spcAft>
                <a:spcPts val="600"/>
              </a:spcAft>
              <a:buClr>
                <a:srgbClr val="CBC9BD"/>
              </a:buClr>
              <a:buSzPct val="80000"/>
              <a:buFontTx/>
              <a:buChar char="•"/>
            </a:pPr>
            <a:r>
              <a:rPr lang="en-US" sz="2000" dirty="0"/>
              <a:t>Managed by a very small team</a:t>
            </a:r>
            <a:br>
              <a:rPr lang="en-US" sz="2000" dirty="0"/>
            </a:br>
            <a:r>
              <a:rPr lang="en-US" sz="2000" dirty="0"/>
              <a:t>(</a:t>
            </a:r>
            <a:r>
              <a:rPr lang="en-US" sz="2000" dirty="0">
                <a:solidFill>
                  <a:srgbClr val="EB5F01"/>
                </a:solidFill>
                <a:latin typeface="Futura Hv" pitchFamily="34" charset="0"/>
              </a:rPr>
              <a:t>Petabytes per admin</a:t>
            </a:r>
            <a:r>
              <a:rPr lang="en-US" sz="2000" dirty="0"/>
              <a:t>, not terabytes)</a:t>
            </a:r>
          </a:p>
          <a:p>
            <a:pPr marL="228600" indent="-228600">
              <a:lnSpc>
                <a:spcPct val="90000"/>
              </a:lnSpc>
              <a:spcBef>
                <a:spcPts val="288"/>
              </a:spcBef>
              <a:spcAft>
                <a:spcPts val="600"/>
              </a:spcAft>
              <a:buClr>
                <a:srgbClr val="CBC9BD"/>
              </a:buClr>
              <a:buSzPct val="80000"/>
              <a:buFontTx/>
              <a:buChar char="•"/>
            </a:pPr>
            <a:r>
              <a:rPr lang="en-US" sz="2000" dirty="0"/>
              <a:t>Built on HP</a:t>
            </a:r>
          </a:p>
          <a:p>
            <a:pPr marL="574675" lvl="1" indent="-228600">
              <a:lnSpc>
                <a:spcPct val="90000"/>
              </a:lnSpc>
              <a:spcBef>
                <a:spcPts val="288"/>
              </a:spcBef>
              <a:spcAft>
                <a:spcPts val="600"/>
              </a:spcAft>
              <a:buFont typeface="Verdana" pitchFamily="34" charset="0"/>
              <a:buChar char="-"/>
            </a:pPr>
            <a:r>
              <a:rPr lang="en-US" sz="2000" dirty="0"/>
              <a:t>HP StorageWorks</a:t>
            </a:r>
          </a:p>
          <a:p>
            <a:pPr marL="574675" lvl="1" indent="-228600">
              <a:lnSpc>
                <a:spcPct val="90000"/>
              </a:lnSpc>
              <a:spcBef>
                <a:spcPts val="288"/>
              </a:spcBef>
              <a:spcAft>
                <a:spcPts val="600"/>
              </a:spcAft>
              <a:buFont typeface="Verdana" pitchFamily="34" charset="0"/>
              <a:buChar char="-"/>
            </a:pPr>
            <a:r>
              <a:rPr lang="en-US" sz="2000" dirty="0"/>
              <a:t>HP Scalable NAS</a:t>
            </a:r>
          </a:p>
          <a:p>
            <a:pPr marL="574675" lvl="1" indent="-228600">
              <a:lnSpc>
                <a:spcPct val="90000"/>
              </a:lnSpc>
              <a:spcBef>
                <a:spcPts val="288"/>
              </a:spcBef>
              <a:spcAft>
                <a:spcPts val="600"/>
              </a:spcAft>
              <a:buFont typeface="Verdana" pitchFamily="34" charset="0"/>
              <a:buChar char="-"/>
            </a:pPr>
            <a:r>
              <a:rPr lang="en-US" sz="2000" dirty="0"/>
              <a:t>HP BladeSystem</a:t>
            </a:r>
          </a:p>
        </p:txBody>
      </p:sp>
      <p:pic>
        <p:nvPicPr>
          <p:cNvPr id="7" name="Picture 8" descr="http://static.snapfish.com/MD5=1bdc527e32447862674db4bf6dcc953e/default/images/header/logo-green-hp.gif"/>
          <p:cNvPicPr>
            <a:picLocks noChangeAspect="1" noChangeArrowheads="1"/>
          </p:cNvPicPr>
          <p:nvPr/>
        </p:nvPicPr>
        <p:blipFill>
          <a:blip r:embed="rId3"/>
          <a:srcRect l="3717" r="12725"/>
          <a:stretch>
            <a:fillRect/>
          </a:stretch>
        </p:blipFill>
        <p:spPr bwMode="auto">
          <a:xfrm>
            <a:off x="512466" y="2833604"/>
            <a:ext cx="3406391" cy="11049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59"/>
          <p:cNvSpPr>
            <a:spLocks noChangeArrowheads="1"/>
          </p:cNvSpPr>
          <p:nvPr/>
        </p:nvSpPr>
        <p:spPr bwMode="auto">
          <a:xfrm>
            <a:off x="396783" y="6406"/>
            <a:ext cx="82454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>
              <a:lnSpc>
                <a:spcPct val="90000"/>
              </a:lnSpc>
              <a:spcBef>
                <a:spcPct val="25000"/>
              </a:spcBef>
            </a:pPr>
            <a:r>
              <a:rPr lang="en-US" sz="3600" dirty="0" smtClean="0"/>
              <a:t>HP 9100 Extreme Data Storage</a:t>
            </a:r>
          </a:p>
          <a:p>
            <a:pPr eaLnBrk="0" hangingPunct="0">
              <a:lnSpc>
                <a:spcPct val="90000"/>
              </a:lnSpc>
              <a:spcBef>
                <a:spcPct val="25000"/>
              </a:spcBef>
            </a:pPr>
            <a:r>
              <a:rPr lang="en-US" sz="2400" dirty="0" smtClean="0">
                <a:solidFill>
                  <a:srgbClr val="7B7B79"/>
                </a:solidFill>
                <a:latin typeface="Futura Hv" pitchFamily="34" charset="0"/>
              </a:rPr>
              <a:t>Enabling new business models for web 2.0 </a:t>
            </a:r>
            <a:r>
              <a:rPr lang="en-US" sz="2400" dirty="0" smtClean="0">
                <a:solidFill>
                  <a:srgbClr val="7B7B79"/>
                </a:solidFill>
                <a:latin typeface="Futura Hv" pitchFamily="34" charset="0"/>
              </a:rPr>
              <a:t>customers </a:t>
            </a:r>
            <a:endParaRPr lang="en-US" sz="2400" dirty="0" smtClean="0">
              <a:solidFill>
                <a:srgbClr val="7B7B79"/>
              </a:solidFill>
              <a:latin typeface="Futura Hv" pitchFamily="34" charset="0"/>
            </a:endParaRPr>
          </a:p>
        </p:txBody>
      </p:sp>
      <p:sp>
        <p:nvSpPr>
          <p:cNvPr id="142340" name="Content Placeholder 6"/>
          <p:cNvSpPr>
            <a:spLocks noGrp="1"/>
          </p:cNvSpPr>
          <p:nvPr>
            <p:ph idx="4294967295"/>
          </p:nvPr>
        </p:nvSpPr>
        <p:spPr>
          <a:xfrm>
            <a:off x="3518164" y="1598330"/>
            <a:ext cx="4691333" cy="3971925"/>
          </a:xfrm>
        </p:spPr>
        <p:txBody>
          <a:bodyPr/>
          <a:lstStyle/>
          <a:p>
            <a:pPr marL="461963" lvl="1" indent="-307975">
              <a:buFontTx/>
              <a:buChar char="•"/>
            </a:pPr>
            <a:endParaRPr lang="en-US" sz="2000" dirty="0" smtClean="0"/>
          </a:p>
          <a:p>
            <a:pPr marL="461963" lvl="1" indent="-307975">
              <a:buNone/>
            </a:pPr>
            <a:r>
              <a:rPr lang="en-US" sz="2800" dirty="0" smtClean="0"/>
              <a:t>Extreme </a:t>
            </a:r>
            <a:r>
              <a:rPr lang="en-US" sz="2800" dirty="0" smtClean="0"/>
              <a:t>Scalability</a:t>
            </a:r>
          </a:p>
          <a:p>
            <a:pPr marL="461963" lvl="1" indent="-307975">
              <a:buNone/>
            </a:pPr>
            <a:r>
              <a:rPr lang="en-US" sz="2800" dirty="0" smtClean="0"/>
              <a:t>Unified Manageability</a:t>
            </a:r>
          </a:p>
          <a:p>
            <a:pPr marL="461963" lvl="1" indent="-307975">
              <a:buNone/>
            </a:pPr>
            <a:r>
              <a:rPr lang="en-US" sz="2800" dirty="0" smtClean="0"/>
              <a:t>Extreme Affordability</a:t>
            </a:r>
          </a:p>
          <a:p>
            <a:pPr marL="461963" lvl="1" indent="-307975">
              <a:buFont typeface="Futura Bk" pitchFamily="34" charset="0"/>
              <a:buNone/>
            </a:pPr>
            <a:endParaRPr lang="en-US" sz="1800" dirty="0" smtClean="0"/>
          </a:p>
        </p:txBody>
      </p:sp>
      <p:pic>
        <p:nvPicPr>
          <p:cNvPr id="142342" name="Picture 10" descr="MSO-LF-Hero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11521" y="1702902"/>
            <a:ext cx="1720850" cy="4227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6808" name="Text Box 8"/>
          <p:cNvSpPr txBox="1">
            <a:spLocks noChangeArrowheads="1"/>
          </p:cNvSpPr>
          <p:nvPr/>
        </p:nvSpPr>
        <p:spPr bwMode="auto">
          <a:xfrm>
            <a:off x="3402948" y="4626068"/>
            <a:ext cx="472084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400" dirty="0" smtClean="0">
                <a:latin typeface="Futura Hv" pitchFamily="34" charset="0"/>
              </a:rPr>
              <a:t>Visit</a:t>
            </a:r>
            <a:br>
              <a:rPr lang="en-US" sz="2400" dirty="0" smtClean="0">
                <a:latin typeface="Futura Hv" pitchFamily="34" charset="0"/>
              </a:rPr>
            </a:br>
            <a:r>
              <a:rPr lang="en-US" sz="2400" dirty="0" smtClean="0">
                <a:latin typeface="Futura Hv" pitchFamily="34" charset="0"/>
              </a:rPr>
              <a:t>www.hp.com/go/ExtremeStorage</a:t>
            </a:r>
            <a:endParaRPr lang="en-US" sz="2400" dirty="0">
              <a:latin typeface="Futura Hv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080419 ExDS Training Express_Srik Markups">
  <a:themeElements>
    <a:clrScheme name="Light 1">
      <a:dk1>
        <a:srgbClr val="000000"/>
      </a:dk1>
      <a:lt1>
        <a:srgbClr val="FFFFFF"/>
      </a:lt1>
      <a:dk2>
        <a:srgbClr val="000000"/>
      </a:dk2>
      <a:lt2>
        <a:srgbClr val="CBC9BD"/>
      </a:lt2>
      <a:accent1>
        <a:srgbClr val="0071B4"/>
      </a:accent1>
      <a:accent2>
        <a:srgbClr val="64B900"/>
      </a:accent2>
      <a:accent3>
        <a:srgbClr val="FFFFFF"/>
      </a:accent3>
      <a:accent4>
        <a:srgbClr val="000000"/>
      </a:accent4>
      <a:accent5>
        <a:srgbClr val="AABBD6"/>
      </a:accent5>
      <a:accent6>
        <a:srgbClr val="5AA700"/>
      </a:accent6>
      <a:hlink>
        <a:srgbClr val="EB5F01"/>
      </a:hlink>
      <a:folHlink>
        <a:srgbClr val="CC0066"/>
      </a:folHlink>
    </a:clrScheme>
    <a:fontScheme name="Light">
      <a:majorFont>
        <a:latin typeface="Futura Bk"/>
        <a:ea typeface=""/>
        <a:cs typeface=""/>
      </a:majorFont>
      <a:minorFont>
        <a:latin typeface="Futura B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9CC00"/>
        </a:solidFill>
        <a:ln w="1905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Futura Bk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9CC00"/>
        </a:solidFill>
        <a:ln w="1905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Futura Bk" pitchFamily="34" charset="0"/>
          </a:defRPr>
        </a:defPPr>
      </a:lstStyle>
    </a:lnDef>
  </a:objectDefaults>
  <a:extraClrSchemeLst>
    <a:extraClrScheme>
      <a:clrScheme name="Light 1">
        <a:dk1>
          <a:srgbClr val="000000"/>
        </a:dk1>
        <a:lt1>
          <a:srgbClr val="FFFFFF"/>
        </a:lt1>
        <a:dk2>
          <a:srgbClr val="000000"/>
        </a:dk2>
        <a:lt2>
          <a:srgbClr val="CBC9BD"/>
        </a:lt2>
        <a:accent1>
          <a:srgbClr val="0071B4"/>
        </a:accent1>
        <a:accent2>
          <a:srgbClr val="64B900"/>
        </a:accent2>
        <a:accent3>
          <a:srgbClr val="FFFFFF"/>
        </a:accent3>
        <a:accent4>
          <a:srgbClr val="000000"/>
        </a:accent4>
        <a:accent5>
          <a:srgbClr val="AABBD6"/>
        </a:accent5>
        <a:accent6>
          <a:srgbClr val="5AA700"/>
        </a:accent6>
        <a:hlink>
          <a:srgbClr val="EB5F01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3_Closing_Dark">
  <a:themeElements>
    <a:clrScheme name="3_Closing_Dark 1">
      <a:dk1>
        <a:srgbClr val="000000"/>
      </a:dk1>
      <a:lt1>
        <a:srgbClr val="FFFFFF"/>
      </a:lt1>
      <a:dk2>
        <a:srgbClr val="000000"/>
      </a:dk2>
      <a:lt2>
        <a:srgbClr val="CBC9BD"/>
      </a:lt2>
      <a:accent1>
        <a:srgbClr val="0071B4"/>
      </a:accent1>
      <a:accent2>
        <a:srgbClr val="64B900"/>
      </a:accent2>
      <a:accent3>
        <a:srgbClr val="FFFFFF"/>
      </a:accent3>
      <a:accent4>
        <a:srgbClr val="000000"/>
      </a:accent4>
      <a:accent5>
        <a:srgbClr val="AABBD6"/>
      </a:accent5>
      <a:accent6>
        <a:srgbClr val="5AA700"/>
      </a:accent6>
      <a:hlink>
        <a:srgbClr val="EB5F01"/>
      </a:hlink>
      <a:folHlink>
        <a:srgbClr val="CC0066"/>
      </a:folHlink>
    </a:clrScheme>
    <a:fontScheme name="3_Closing_Dark">
      <a:majorFont>
        <a:latin typeface="Futura Bk"/>
        <a:ea typeface=""/>
        <a:cs typeface=""/>
      </a:majorFont>
      <a:minorFont>
        <a:latin typeface="Futura B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3_Closing_Dark 1">
        <a:dk1>
          <a:srgbClr val="000000"/>
        </a:dk1>
        <a:lt1>
          <a:srgbClr val="FFFFFF"/>
        </a:lt1>
        <a:dk2>
          <a:srgbClr val="000000"/>
        </a:dk2>
        <a:lt2>
          <a:srgbClr val="CBC9BD"/>
        </a:lt2>
        <a:accent1>
          <a:srgbClr val="0071B4"/>
        </a:accent1>
        <a:accent2>
          <a:srgbClr val="64B900"/>
        </a:accent2>
        <a:accent3>
          <a:srgbClr val="FFFFFF"/>
        </a:accent3>
        <a:accent4>
          <a:srgbClr val="000000"/>
        </a:accent4>
        <a:accent5>
          <a:srgbClr val="AABBD6"/>
        </a:accent5>
        <a:accent6>
          <a:srgbClr val="5AA700"/>
        </a:accent6>
        <a:hlink>
          <a:srgbClr val="EB5F01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3d BT Head template orange112007">
  <a:themeElements>
    <a:clrScheme name="3d BT Head template orange112007 1">
      <a:dk1>
        <a:srgbClr val="000000"/>
      </a:dk1>
      <a:lt1>
        <a:srgbClr val="FFFFFF"/>
      </a:lt1>
      <a:dk2>
        <a:srgbClr val="000000"/>
      </a:dk2>
      <a:lt2>
        <a:srgbClr val="CBC9BD"/>
      </a:lt2>
      <a:accent1>
        <a:srgbClr val="0071B4"/>
      </a:accent1>
      <a:accent2>
        <a:srgbClr val="64B900"/>
      </a:accent2>
      <a:accent3>
        <a:srgbClr val="FFFFFF"/>
      </a:accent3>
      <a:accent4>
        <a:srgbClr val="000000"/>
      </a:accent4>
      <a:accent5>
        <a:srgbClr val="AABBD6"/>
      </a:accent5>
      <a:accent6>
        <a:srgbClr val="5AA700"/>
      </a:accent6>
      <a:hlink>
        <a:srgbClr val="EB5F01"/>
      </a:hlink>
      <a:folHlink>
        <a:srgbClr val="CC0066"/>
      </a:folHlink>
    </a:clrScheme>
    <a:fontScheme name="3d BT Head template orange112007">
      <a:majorFont>
        <a:latin typeface="Futura Bk"/>
        <a:ea typeface=""/>
        <a:cs typeface=""/>
      </a:majorFont>
      <a:minorFont>
        <a:latin typeface="Futura B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3d BT Head template orange112007 1">
        <a:dk1>
          <a:srgbClr val="000000"/>
        </a:dk1>
        <a:lt1>
          <a:srgbClr val="FFFFFF"/>
        </a:lt1>
        <a:dk2>
          <a:srgbClr val="000000"/>
        </a:dk2>
        <a:lt2>
          <a:srgbClr val="CBC9BD"/>
        </a:lt2>
        <a:accent1>
          <a:srgbClr val="0071B4"/>
        </a:accent1>
        <a:accent2>
          <a:srgbClr val="64B900"/>
        </a:accent2>
        <a:accent3>
          <a:srgbClr val="FFFFFF"/>
        </a:accent3>
        <a:accent4>
          <a:srgbClr val="000000"/>
        </a:accent4>
        <a:accent5>
          <a:srgbClr val="AABBD6"/>
        </a:accent5>
        <a:accent6>
          <a:srgbClr val="5AA700"/>
        </a:accent6>
        <a:hlink>
          <a:srgbClr val="EB5F01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 3d BT Head template orange112007 ">
  <a:themeElements>
    <a:clrScheme name=" 3d BT Head template orange112007  1">
      <a:dk1>
        <a:srgbClr val="000000"/>
      </a:dk1>
      <a:lt1>
        <a:srgbClr val="FFFFFF"/>
      </a:lt1>
      <a:dk2>
        <a:srgbClr val="001D58"/>
      </a:dk2>
      <a:lt2>
        <a:srgbClr val="FFFFFF"/>
      </a:lt2>
      <a:accent1>
        <a:srgbClr val="0071B4"/>
      </a:accent1>
      <a:accent2>
        <a:srgbClr val="64B900"/>
      </a:accent2>
      <a:accent3>
        <a:srgbClr val="AAABB4"/>
      </a:accent3>
      <a:accent4>
        <a:srgbClr val="DADADA"/>
      </a:accent4>
      <a:accent5>
        <a:srgbClr val="AABBD6"/>
      </a:accent5>
      <a:accent6>
        <a:srgbClr val="5AA700"/>
      </a:accent6>
      <a:hlink>
        <a:srgbClr val="EB5F01"/>
      </a:hlink>
      <a:folHlink>
        <a:srgbClr val="CC0066"/>
      </a:folHlink>
    </a:clrScheme>
    <a:fontScheme name=" 3d BT Head template orange112007 ">
      <a:majorFont>
        <a:latin typeface="Futura Lt"/>
        <a:ea typeface=""/>
        <a:cs typeface=""/>
      </a:majorFont>
      <a:minorFont>
        <a:latin typeface="Futura B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 3d BT Head template orange112007  1">
        <a:dk1>
          <a:srgbClr val="000000"/>
        </a:dk1>
        <a:lt1>
          <a:srgbClr val="FFFFFF"/>
        </a:lt1>
        <a:dk2>
          <a:srgbClr val="001D58"/>
        </a:dk2>
        <a:lt2>
          <a:srgbClr val="FFFFFF"/>
        </a:lt2>
        <a:accent1>
          <a:srgbClr val="0071B4"/>
        </a:accent1>
        <a:accent2>
          <a:srgbClr val="64B900"/>
        </a:accent2>
        <a:accent3>
          <a:srgbClr val="AAABB4"/>
        </a:accent3>
        <a:accent4>
          <a:srgbClr val="DADADA"/>
        </a:accent4>
        <a:accent5>
          <a:srgbClr val="AABBD6"/>
        </a:accent5>
        <a:accent6>
          <a:srgbClr val="5AA700"/>
        </a:accent6>
        <a:hlink>
          <a:srgbClr val="EB5F01"/>
        </a:hlink>
        <a:folHlink>
          <a:srgbClr val="CC0066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_Light">
  <a:themeElements>
    <a:clrScheme name="1_Light 1">
      <a:dk1>
        <a:srgbClr val="000000"/>
      </a:dk1>
      <a:lt1>
        <a:srgbClr val="FFFFFF"/>
      </a:lt1>
      <a:dk2>
        <a:srgbClr val="000000"/>
      </a:dk2>
      <a:lt2>
        <a:srgbClr val="CBC9BD"/>
      </a:lt2>
      <a:accent1>
        <a:srgbClr val="0071B4"/>
      </a:accent1>
      <a:accent2>
        <a:srgbClr val="64B900"/>
      </a:accent2>
      <a:accent3>
        <a:srgbClr val="FFFFFF"/>
      </a:accent3>
      <a:accent4>
        <a:srgbClr val="000000"/>
      </a:accent4>
      <a:accent5>
        <a:srgbClr val="AABBD6"/>
      </a:accent5>
      <a:accent6>
        <a:srgbClr val="5AA700"/>
      </a:accent6>
      <a:hlink>
        <a:srgbClr val="EB5F01"/>
      </a:hlink>
      <a:folHlink>
        <a:srgbClr val="CC0066"/>
      </a:folHlink>
    </a:clrScheme>
    <a:fontScheme name="1_Light">
      <a:majorFont>
        <a:latin typeface="Futura Bk"/>
        <a:ea typeface=""/>
        <a:cs typeface=""/>
      </a:majorFont>
      <a:minorFont>
        <a:latin typeface="Futura B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Light 1">
        <a:dk1>
          <a:srgbClr val="000000"/>
        </a:dk1>
        <a:lt1>
          <a:srgbClr val="FFFFFF"/>
        </a:lt1>
        <a:dk2>
          <a:srgbClr val="000000"/>
        </a:dk2>
        <a:lt2>
          <a:srgbClr val="CBC9BD"/>
        </a:lt2>
        <a:accent1>
          <a:srgbClr val="0071B4"/>
        </a:accent1>
        <a:accent2>
          <a:srgbClr val="64B900"/>
        </a:accent2>
        <a:accent3>
          <a:srgbClr val="FFFFFF"/>
        </a:accent3>
        <a:accent4>
          <a:srgbClr val="000000"/>
        </a:accent4>
        <a:accent5>
          <a:srgbClr val="AABBD6"/>
        </a:accent5>
        <a:accent6>
          <a:srgbClr val="5AA700"/>
        </a:accent6>
        <a:hlink>
          <a:srgbClr val="EB5F01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1_ 3d BT Head template orange112007 ">
  <a:themeElements>
    <a:clrScheme name="1_ 3d BT Head template orange112007  1">
      <a:dk1>
        <a:srgbClr val="000000"/>
      </a:dk1>
      <a:lt1>
        <a:srgbClr val="FFFFFF"/>
      </a:lt1>
      <a:dk2>
        <a:srgbClr val="001D58"/>
      </a:dk2>
      <a:lt2>
        <a:srgbClr val="FFFFFF"/>
      </a:lt2>
      <a:accent1>
        <a:srgbClr val="0071B4"/>
      </a:accent1>
      <a:accent2>
        <a:srgbClr val="64B900"/>
      </a:accent2>
      <a:accent3>
        <a:srgbClr val="AAABB4"/>
      </a:accent3>
      <a:accent4>
        <a:srgbClr val="DADADA"/>
      </a:accent4>
      <a:accent5>
        <a:srgbClr val="AABBD6"/>
      </a:accent5>
      <a:accent6>
        <a:srgbClr val="5AA700"/>
      </a:accent6>
      <a:hlink>
        <a:srgbClr val="EB5F01"/>
      </a:hlink>
      <a:folHlink>
        <a:srgbClr val="CC0066"/>
      </a:folHlink>
    </a:clrScheme>
    <a:fontScheme name="1_ 3d BT Head template orange112007 ">
      <a:majorFont>
        <a:latin typeface="Futura Lt"/>
        <a:ea typeface=""/>
        <a:cs typeface=""/>
      </a:majorFont>
      <a:minorFont>
        <a:latin typeface="Futura B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 3d BT Head template orange112007  1">
        <a:dk1>
          <a:srgbClr val="000000"/>
        </a:dk1>
        <a:lt1>
          <a:srgbClr val="FFFFFF"/>
        </a:lt1>
        <a:dk2>
          <a:srgbClr val="001D58"/>
        </a:dk2>
        <a:lt2>
          <a:srgbClr val="FFFFFF"/>
        </a:lt2>
        <a:accent1>
          <a:srgbClr val="0071B4"/>
        </a:accent1>
        <a:accent2>
          <a:srgbClr val="64B900"/>
        </a:accent2>
        <a:accent3>
          <a:srgbClr val="AAABB4"/>
        </a:accent3>
        <a:accent4>
          <a:srgbClr val="DADADA"/>
        </a:accent4>
        <a:accent5>
          <a:srgbClr val="AABBD6"/>
        </a:accent5>
        <a:accent6>
          <a:srgbClr val="5AA700"/>
        </a:accent6>
        <a:hlink>
          <a:srgbClr val="EB5F01"/>
        </a:hlink>
        <a:folHlink>
          <a:srgbClr val="CC0066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052CD1F3483D44811ED58DEEC208ED" ma:contentTypeVersion="0" ma:contentTypeDescription="Create a new document." ma:contentTypeScope="" ma:versionID="21e097190990533b996abc8fad71115c">
  <xsd:schema xmlns:xsd="http://www.w3.org/2001/XMLSchema" xmlns:p="http://schemas.microsoft.com/office/2006/metadata/properties" targetNamespace="http://schemas.microsoft.com/office/2006/metadata/properties" ma:root="true" ma:fieldsID="4aeb20c0e3442673af7ee10786458764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0E63115-932B-4CDA-9063-31C39C39B74E}">
  <ds:schemaRefs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78906D86-BE27-4A19-8819-12EBDA66D15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3.xml><?xml version="1.0" encoding="utf-8"?>
<ds:datastoreItem xmlns:ds="http://schemas.openxmlformats.org/officeDocument/2006/customXml" ds:itemID="{B7A3FC69-C76B-4797-9EA4-AEA964D5493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080419 ExDS Training Express_Srik Markups</Template>
  <TotalTime>1173</TotalTime>
  <Words>465</Words>
  <Application>Microsoft PowerPoint</Application>
  <PresentationFormat>On-screen Show (4:3)</PresentationFormat>
  <Paragraphs>138</Paragraphs>
  <Slides>11</Slides>
  <Notes>8</Notes>
  <HiddenSlides>0</HiddenSlides>
  <MMClips>0</MMClips>
  <ScaleCrop>false</ScaleCrop>
  <HeadingPairs>
    <vt:vector size="6" baseType="variant">
      <vt:variant>
        <vt:lpstr>Theme</vt:lpstr>
      </vt:variant>
      <vt:variant>
        <vt:i4>6</vt:i4>
      </vt:variant>
      <vt:variant>
        <vt:lpstr>Slide Titles</vt:lpstr>
      </vt:variant>
      <vt:variant>
        <vt:i4>11</vt:i4>
      </vt:variant>
      <vt:variant>
        <vt:lpstr>Custom Shows</vt:lpstr>
      </vt:variant>
      <vt:variant>
        <vt:i4>7</vt:i4>
      </vt:variant>
    </vt:vector>
  </HeadingPairs>
  <TitlesOfParts>
    <vt:vector size="24" baseType="lpstr">
      <vt:lpstr>080419 ExDS Training Express_Srik Markups</vt:lpstr>
      <vt:lpstr>3_Closing_Dark</vt:lpstr>
      <vt:lpstr>3d BT Head template orange112007</vt:lpstr>
      <vt:lpstr> 3d BT Head template orange112007 </vt:lpstr>
      <vt:lpstr>1_Light</vt:lpstr>
      <vt:lpstr>1_ 3d BT Head template orange112007 </vt:lpstr>
      <vt:lpstr>Extreme Data Storage – Dealing with Content explosion</vt:lpstr>
      <vt:lpstr>New Business Models Require New Infrastructure Models</vt:lpstr>
      <vt:lpstr>Web Scale Storage - Challenges</vt:lpstr>
      <vt:lpstr>Static Media Hosting/Serving </vt:lpstr>
      <vt:lpstr>Internet Content Streaming </vt:lpstr>
      <vt:lpstr>Slide 6</vt:lpstr>
      <vt:lpstr>Capacity Optimized Web Scale Solution</vt:lpstr>
      <vt:lpstr>HP 9100 Extreme Data Storage System Solves the challenges, enables the opportunities</vt:lpstr>
      <vt:lpstr>Slide 9</vt:lpstr>
      <vt:lpstr>Living Proof</vt:lpstr>
      <vt:lpstr>Slide 11</vt:lpstr>
      <vt:lpstr>What's new</vt:lpstr>
      <vt:lpstr>Setting up the template</vt:lpstr>
      <vt:lpstr>New Layouts</vt:lpstr>
      <vt:lpstr>Using the HP template</vt:lpstr>
      <vt:lpstr>Creating visuals</vt:lpstr>
      <vt:lpstr>File Formatting</vt:lpstr>
      <vt:lpstr>Additional information</vt:lpstr>
    </vt:vector>
  </TitlesOfParts>
  <Manager>Anne Anderson</Manager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Extreme Storage New storage technology for digital content</dc:title>
  <dc:subject>HP Template</dc:subject>
  <dc:creator>seshuses</dc:creator>
  <cp:keywords>Template</cp:keywords>
  <dc:description>This template was designed for users of PowerPoint 2002 and 2003_x000d_
nicole.sanchez@hp.com_x000d_
(408) 655-2359</dc:description>
  <cp:lastModifiedBy>Pete Brey</cp:lastModifiedBy>
  <cp:revision>74</cp:revision>
  <dcterms:created xsi:type="dcterms:W3CDTF">2008-09-10T20:04:22Z</dcterms:created>
  <dcterms:modified xsi:type="dcterms:W3CDTF">2008-09-13T14:08:32Z</dcterms:modified>
  <cp:contentType>Document</cp:contentTyp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BT?">
    <vt:lpwstr>0</vt:lpwstr>
  </property>
  <property fmtid="{D5CDD505-2E9C-101B-9397-08002B2CF9AE}" pid="3" name="ContentTypeId">
    <vt:lpwstr>0x01010046052CD1F3483D44811ED58DEEC208ED</vt:lpwstr>
  </property>
</Properties>
</file>